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sldIdLst>
    <p:sldId id="262" r:id="rId5"/>
  </p:sldIdLst>
  <p:sldSz cx="51206400" cy="28803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B6E6"/>
    <a:srgbClr val="A0DBF3"/>
    <a:srgbClr val="004CFF"/>
    <a:srgbClr val="004BFF"/>
    <a:srgbClr val="41B6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 d="100"/>
          <a:sy n="15" d="100"/>
        </p:scale>
        <p:origin x="96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 /><Relationship Id="rId3" Type="http://schemas.openxmlformats.org/officeDocument/2006/relationships/customXml" Target="../customXml/item3.xml" /><Relationship Id="rId7" Type="http://schemas.openxmlformats.org/officeDocument/2006/relationships/viewProps" Target="viewProps.xml" /><Relationship Id="rId2" Type="http://schemas.openxmlformats.org/officeDocument/2006/relationships/customXml" Target="../customXml/item2.xml" /><Relationship Id="rId1" Type="http://schemas.openxmlformats.org/officeDocument/2006/relationships/customXml" Target="../customXml/item1.xml" /><Relationship Id="rId6" Type="http://schemas.openxmlformats.org/officeDocument/2006/relationships/presProps" Target="presProps.xml" /><Relationship Id="rId5" Type="http://schemas.openxmlformats.org/officeDocument/2006/relationships/slide" Target="slides/slide1.xml" /><Relationship Id="rId4" Type="http://schemas.openxmlformats.org/officeDocument/2006/relationships/slideMaster" Target="slideMasters/slideMaster1.xml" /><Relationship Id="rId9" Type="http://schemas.openxmlformats.org/officeDocument/2006/relationships/tableStyles" Target="tableStyles.xml" /></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png" /><Relationship Id="rId2" Type="http://schemas.openxmlformats.org/officeDocument/2006/relationships/image" Target="../media/image2.png" /><Relationship Id="rId1" Type="http://schemas.openxmlformats.org/officeDocument/2006/relationships/image" Target="../media/image1.png"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1222" y="8947787"/>
            <a:ext cx="43523958" cy="6174104"/>
          </a:xfrm>
        </p:spPr>
        <p:txBody>
          <a:bodyPr/>
          <a:lstStyle/>
          <a:p>
            <a:r>
              <a:rPr lang="en-US"/>
              <a:t>Click to edit Master title style</a:t>
            </a:r>
            <a:endParaRPr lang="en-GB"/>
          </a:p>
        </p:txBody>
      </p:sp>
      <p:sp>
        <p:nvSpPr>
          <p:cNvPr id="3" name="Subtitle 2"/>
          <p:cNvSpPr>
            <a:spLocks noGrp="1"/>
          </p:cNvSpPr>
          <p:nvPr>
            <p:ph type="subTitle" idx="1"/>
          </p:nvPr>
        </p:nvSpPr>
        <p:spPr>
          <a:xfrm>
            <a:off x="7680591" y="16322041"/>
            <a:ext cx="35845222" cy="7360920"/>
          </a:xfrm>
        </p:spPr>
        <p:txBody>
          <a:bodyPr/>
          <a:lstStyle>
            <a:lvl1pPr marL="0" indent="0" algn="ctr">
              <a:buNone/>
              <a:defRPr/>
            </a:lvl1pPr>
            <a:lvl2pPr marL="534644" indent="0" algn="ctr">
              <a:buNone/>
              <a:defRPr/>
            </a:lvl2pPr>
            <a:lvl3pPr marL="1069289" indent="0" algn="ctr">
              <a:buNone/>
              <a:defRPr/>
            </a:lvl3pPr>
            <a:lvl4pPr marL="1603933" indent="0" algn="ctr">
              <a:buNone/>
              <a:defRPr/>
            </a:lvl4pPr>
            <a:lvl5pPr marL="2138578" indent="0" algn="ctr">
              <a:buNone/>
              <a:defRPr/>
            </a:lvl5pPr>
            <a:lvl6pPr marL="2673222" indent="0" algn="ctr">
              <a:buNone/>
              <a:defRPr/>
            </a:lvl6pPr>
            <a:lvl7pPr marL="3207868" indent="0" algn="ctr">
              <a:buNone/>
              <a:defRPr/>
            </a:lvl7pPr>
            <a:lvl8pPr marL="3742511" indent="0" algn="ctr">
              <a:buNone/>
              <a:defRPr/>
            </a:lvl8pPr>
            <a:lvl9pPr marL="4277157" indent="0" algn="ctr">
              <a:buNone/>
              <a:defRPr/>
            </a:lvl9pPr>
          </a:lstStyle>
          <a:p>
            <a:r>
              <a:rPr lang="en-US"/>
              <a:t>Click to edit Master subtitle style</a:t>
            </a:r>
            <a:endParaRPr lang="en-GB"/>
          </a:p>
        </p:txBody>
      </p:sp>
      <p:sp>
        <p:nvSpPr>
          <p:cNvPr id="4" name="Rectangle 4">
            <a:extLst>
              <a:ext uri="{FF2B5EF4-FFF2-40B4-BE49-F238E27FC236}">
                <a16:creationId xmlns:a16="http://schemas.microsoft.com/office/drawing/2014/main" id="{E69C8E77-6058-C296-79CE-2891CB4F793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CBBE1D49-7F69-0A54-A52A-B7D5BFEA5E3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A3A3B099-9DFE-BB5E-B710-068B6B3D56CC}"/>
              </a:ext>
            </a:extLst>
          </p:cNvPr>
          <p:cNvSpPr>
            <a:spLocks noGrp="1" noChangeArrowheads="1"/>
          </p:cNvSpPr>
          <p:nvPr>
            <p:ph type="sldNum" sz="quarter" idx="12"/>
          </p:nvPr>
        </p:nvSpPr>
        <p:spPr>
          <a:ln/>
        </p:spPr>
        <p:txBody>
          <a:bodyPr/>
          <a:lstStyle>
            <a:lvl1pPr>
              <a:defRPr/>
            </a:lvl1pPr>
          </a:lstStyle>
          <a:p>
            <a:fld id="{D3466448-5F6D-49B4-A311-72972C578FC5}" type="slidenum">
              <a:rPr lang="en-US" altLang="en-US"/>
              <a:pPr/>
              <a:t>‹#›</a:t>
            </a:fld>
            <a:endParaRPr lang="en-US" altLang="en-US"/>
          </a:p>
        </p:txBody>
      </p:sp>
    </p:spTree>
    <p:extLst>
      <p:ext uri="{BB962C8B-B14F-4D97-AF65-F5344CB8AC3E}">
        <p14:creationId xmlns:p14="http://schemas.microsoft.com/office/powerpoint/2010/main" val="4081623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75539D8A-EEF6-8DDA-BA9F-8DB23C38DF4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AF3E0B7-9D12-F6C2-BC87-909CD099853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89BF0416-962E-C103-5379-16B498E6FCFD}"/>
              </a:ext>
            </a:extLst>
          </p:cNvPr>
          <p:cNvSpPr>
            <a:spLocks noGrp="1" noChangeArrowheads="1"/>
          </p:cNvSpPr>
          <p:nvPr>
            <p:ph type="sldNum" sz="quarter" idx="12"/>
          </p:nvPr>
        </p:nvSpPr>
        <p:spPr>
          <a:ln/>
        </p:spPr>
        <p:txBody>
          <a:bodyPr/>
          <a:lstStyle>
            <a:lvl1pPr>
              <a:defRPr/>
            </a:lvl1pPr>
          </a:lstStyle>
          <a:p>
            <a:fld id="{99724431-84B0-4EEF-BF8E-1AC680FE3E48}" type="slidenum">
              <a:rPr lang="en-US" altLang="en-US"/>
              <a:pPr/>
              <a:t>‹#›</a:t>
            </a:fld>
            <a:endParaRPr lang="en-US" altLang="en-US"/>
          </a:p>
        </p:txBody>
      </p:sp>
    </p:spTree>
    <p:extLst>
      <p:ext uri="{BB962C8B-B14F-4D97-AF65-F5344CB8AC3E}">
        <p14:creationId xmlns:p14="http://schemas.microsoft.com/office/powerpoint/2010/main" val="965330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4192" y="2560320"/>
            <a:ext cx="10880988" cy="2304288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841221" y="2560320"/>
            <a:ext cx="32465169" cy="2304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78204A25-0E56-05F6-7EA9-FCFAFC53087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2F93060-0000-043E-F084-0EBAD0B5DD3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A25F141B-C160-6AB0-9A84-63005AB9877E}"/>
              </a:ext>
            </a:extLst>
          </p:cNvPr>
          <p:cNvSpPr>
            <a:spLocks noGrp="1" noChangeArrowheads="1"/>
          </p:cNvSpPr>
          <p:nvPr>
            <p:ph type="sldNum" sz="quarter" idx="12"/>
          </p:nvPr>
        </p:nvSpPr>
        <p:spPr>
          <a:ln/>
        </p:spPr>
        <p:txBody>
          <a:bodyPr/>
          <a:lstStyle>
            <a:lvl1pPr>
              <a:defRPr/>
            </a:lvl1pPr>
          </a:lstStyle>
          <a:p>
            <a:fld id="{7BC96830-AEEE-48D8-846B-E8269DB3C6FA}" type="slidenum">
              <a:rPr lang="en-US" altLang="en-US"/>
              <a:pPr/>
              <a:t>‹#›</a:t>
            </a:fld>
            <a:endParaRPr lang="en-US" altLang="en-US"/>
          </a:p>
        </p:txBody>
      </p:sp>
    </p:spTree>
    <p:extLst>
      <p:ext uri="{BB962C8B-B14F-4D97-AF65-F5344CB8AC3E}">
        <p14:creationId xmlns:p14="http://schemas.microsoft.com/office/powerpoint/2010/main" val="342634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F0C143DB-90E2-48B4-2155-C2CF585D52AC}"/>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E21B967-1730-7853-4313-1DF2B562F26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E729C8C-3A6C-0BFF-3D95-CDA3C0E6B6A7}"/>
              </a:ext>
            </a:extLst>
          </p:cNvPr>
          <p:cNvSpPr>
            <a:spLocks noGrp="1" noChangeArrowheads="1"/>
          </p:cNvSpPr>
          <p:nvPr>
            <p:ph type="sldNum" sz="quarter" idx="12"/>
          </p:nvPr>
        </p:nvSpPr>
        <p:spPr>
          <a:ln/>
        </p:spPr>
        <p:txBody>
          <a:bodyPr/>
          <a:lstStyle>
            <a:lvl1pPr>
              <a:defRPr/>
            </a:lvl1pPr>
          </a:lstStyle>
          <a:p>
            <a:fld id="{2B9E183D-8AB3-4B4B-9514-9CB28B001DAF}" type="slidenum">
              <a:rPr lang="en-US" altLang="en-US"/>
              <a:pPr/>
              <a:t>‹#›</a:t>
            </a:fld>
            <a:endParaRPr lang="en-US" altLang="en-US"/>
          </a:p>
        </p:txBody>
      </p:sp>
    </p:spTree>
    <p:extLst>
      <p:ext uri="{BB962C8B-B14F-4D97-AF65-F5344CB8AC3E}">
        <p14:creationId xmlns:p14="http://schemas.microsoft.com/office/powerpoint/2010/main" val="1637392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18508981"/>
            <a:ext cx="43525810" cy="5720715"/>
          </a:xfrm>
        </p:spPr>
        <p:txBody>
          <a:bodyPr anchor="t"/>
          <a:lstStyle>
            <a:lvl1pPr algn="l">
              <a:defRPr sz="4664" b="1" cap="all"/>
            </a:lvl1pPr>
          </a:lstStyle>
          <a:p>
            <a:r>
              <a:rPr lang="en-US"/>
              <a:t>Click to edit Master title style</a:t>
            </a:r>
            <a:endParaRPr lang="en-GB"/>
          </a:p>
        </p:txBody>
      </p:sp>
      <p:sp>
        <p:nvSpPr>
          <p:cNvPr id="3" name="Text Placeholder 2"/>
          <p:cNvSpPr>
            <a:spLocks noGrp="1"/>
          </p:cNvSpPr>
          <p:nvPr>
            <p:ph type="body" idx="1"/>
          </p:nvPr>
        </p:nvSpPr>
        <p:spPr>
          <a:xfrm>
            <a:off x="4044950" y="12208934"/>
            <a:ext cx="43525810" cy="6300047"/>
          </a:xfrm>
        </p:spPr>
        <p:txBody>
          <a:bodyPr anchor="b"/>
          <a:lstStyle>
            <a:lvl1pPr marL="0" indent="0">
              <a:buNone/>
              <a:defRPr sz="2393"/>
            </a:lvl1pPr>
            <a:lvl2pPr marL="534644" indent="0">
              <a:buNone/>
              <a:defRPr sz="2153"/>
            </a:lvl2pPr>
            <a:lvl3pPr marL="1069289" indent="0">
              <a:buNone/>
              <a:defRPr sz="1914"/>
            </a:lvl3pPr>
            <a:lvl4pPr marL="1603933" indent="0">
              <a:buNone/>
              <a:defRPr sz="1675"/>
            </a:lvl4pPr>
            <a:lvl5pPr marL="2138578" indent="0">
              <a:buNone/>
              <a:defRPr sz="1675"/>
            </a:lvl5pPr>
            <a:lvl6pPr marL="2673222" indent="0">
              <a:buNone/>
              <a:defRPr sz="1675"/>
            </a:lvl6pPr>
            <a:lvl7pPr marL="3207868" indent="0">
              <a:buNone/>
              <a:defRPr sz="1675"/>
            </a:lvl7pPr>
            <a:lvl8pPr marL="3742511" indent="0">
              <a:buNone/>
              <a:defRPr sz="1675"/>
            </a:lvl8pPr>
            <a:lvl9pPr marL="4277157" indent="0">
              <a:buNone/>
              <a:defRPr sz="1675"/>
            </a:lvl9pPr>
          </a:lstStyle>
          <a:p>
            <a:pPr lvl="0"/>
            <a:r>
              <a:rPr lang="en-US"/>
              <a:t>Click to edit Master text styles</a:t>
            </a:r>
          </a:p>
        </p:txBody>
      </p:sp>
      <p:sp>
        <p:nvSpPr>
          <p:cNvPr id="4" name="Rectangle 4">
            <a:extLst>
              <a:ext uri="{FF2B5EF4-FFF2-40B4-BE49-F238E27FC236}">
                <a16:creationId xmlns:a16="http://schemas.microsoft.com/office/drawing/2014/main" id="{A9597E7A-7944-0A25-3C85-84FC8B8A99E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F1099A4-2E28-D619-A849-FC82DC14F84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DB12DDFB-A33F-9363-7BF5-DE62DA7AC193}"/>
              </a:ext>
            </a:extLst>
          </p:cNvPr>
          <p:cNvSpPr>
            <a:spLocks noGrp="1" noChangeArrowheads="1"/>
          </p:cNvSpPr>
          <p:nvPr>
            <p:ph type="sldNum" sz="quarter" idx="12"/>
          </p:nvPr>
        </p:nvSpPr>
        <p:spPr>
          <a:ln/>
        </p:spPr>
        <p:txBody>
          <a:bodyPr/>
          <a:lstStyle>
            <a:lvl1pPr>
              <a:defRPr/>
            </a:lvl1pPr>
          </a:lstStyle>
          <a:p>
            <a:fld id="{791ED368-799C-43E4-AA28-3664389E9941}" type="slidenum">
              <a:rPr lang="en-US" altLang="en-US"/>
              <a:pPr/>
              <a:t>‹#›</a:t>
            </a:fld>
            <a:endParaRPr lang="en-US" altLang="en-US"/>
          </a:p>
        </p:txBody>
      </p:sp>
    </p:spTree>
    <p:extLst>
      <p:ext uri="{BB962C8B-B14F-4D97-AF65-F5344CB8AC3E}">
        <p14:creationId xmlns:p14="http://schemas.microsoft.com/office/powerpoint/2010/main" val="1249516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841223" y="8321040"/>
            <a:ext cx="21673078" cy="17282160"/>
          </a:xfrm>
        </p:spPr>
        <p:txBody>
          <a:bodyPr/>
          <a:lstStyle>
            <a:lvl1pPr>
              <a:defRPr sz="3229"/>
            </a:lvl1pPr>
            <a:lvl2pPr>
              <a:defRPr sz="2751"/>
            </a:lvl2pPr>
            <a:lvl3pPr>
              <a:defRPr sz="2393"/>
            </a:lvl3pPr>
            <a:lvl4pPr>
              <a:defRPr sz="2153"/>
            </a:lvl4pPr>
            <a:lvl5pPr>
              <a:defRPr sz="2153"/>
            </a:lvl5pPr>
            <a:lvl6pPr>
              <a:defRPr sz="2153"/>
            </a:lvl6pPr>
            <a:lvl7pPr>
              <a:defRPr sz="2153"/>
            </a:lvl7pPr>
            <a:lvl8pPr>
              <a:defRPr sz="2153"/>
            </a:lvl8pPr>
            <a:lvl9pPr>
              <a:defRPr sz="21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25692102" y="8321040"/>
            <a:ext cx="21673078" cy="17282160"/>
          </a:xfrm>
        </p:spPr>
        <p:txBody>
          <a:bodyPr/>
          <a:lstStyle>
            <a:lvl1pPr>
              <a:defRPr sz="3229"/>
            </a:lvl1pPr>
            <a:lvl2pPr>
              <a:defRPr sz="2751"/>
            </a:lvl2pPr>
            <a:lvl3pPr>
              <a:defRPr sz="2393"/>
            </a:lvl3pPr>
            <a:lvl4pPr>
              <a:defRPr sz="2153"/>
            </a:lvl4pPr>
            <a:lvl5pPr>
              <a:defRPr sz="2153"/>
            </a:lvl5pPr>
            <a:lvl6pPr>
              <a:defRPr sz="2153"/>
            </a:lvl6pPr>
            <a:lvl7pPr>
              <a:defRPr sz="2153"/>
            </a:lvl7pPr>
            <a:lvl8pPr>
              <a:defRPr sz="2153"/>
            </a:lvl8pPr>
            <a:lvl9pPr>
              <a:defRPr sz="21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59190EB9-7896-19D4-F99F-882BC734A449}"/>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2EC94A3E-CE0C-0F70-CDFE-652C757F19C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F9A5C218-47A6-F3BB-C123-67FFE12A738A}"/>
              </a:ext>
            </a:extLst>
          </p:cNvPr>
          <p:cNvSpPr>
            <a:spLocks noGrp="1" noChangeArrowheads="1"/>
          </p:cNvSpPr>
          <p:nvPr>
            <p:ph type="sldNum" sz="quarter" idx="12"/>
          </p:nvPr>
        </p:nvSpPr>
        <p:spPr>
          <a:ln/>
        </p:spPr>
        <p:txBody>
          <a:bodyPr/>
          <a:lstStyle>
            <a:lvl1pPr>
              <a:defRPr/>
            </a:lvl1pPr>
          </a:lstStyle>
          <a:p>
            <a:fld id="{F06907B7-1860-46CD-A315-2A15FF42FD54}" type="slidenum">
              <a:rPr lang="en-US" altLang="en-US"/>
              <a:pPr/>
              <a:t>‹#›</a:t>
            </a:fld>
            <a:endParaRPr lang="en-US" altLang="en-US"/>
          </a:p>
        </p:txBody>
      </p:sp>
    </p:spTree>
    <p:extLst>
      <p:ext uri="{BB962C8B-B14F-4D97-AF65-F5344CB8AC3E}">
        <p14:creationId xmlns:p14="http://schemas.microsoft.com/office/powerpoint/2010/main" val="1224662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59580" y="1154220"/>
            <a:ext cx="46087241" cy="48006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2559580" y="6448214"/>
            <a:ext cx="22625051" cy="2686262"/>
          </a:xfrm>
        </p:spPr>
        <p:txBody>
          <a:bodyPr anchor="b"/>
          <a:lstStyle>
            <a:lvl1pPr marL="0" indent="0">
              <a:buNone/>
              <a:defRPr sz="2751" b="1"/>
            </a:lvl1pPr>
            <a:lvl2pPr marL="534644" indent="0">
              <a:buNone/>
              <a:defRPr sz="2393" b="1"/>
            </a:lvl2pPr>
            <a:lvl3pPr marL="1069289" indent="0">
              <a:buNone/>
              <a:defRPr sz="2153" b="1"/>
            </a:lvl3pPr>
            <a:lvl4pPr marL="1603933" indent="0">
              <a:buNone/>
              <a:defRPr sz="1914" b="1"/>
            </a:lvl4pPr>
            <a:lvl5pPr marL="2138578" indent="0">
              <a:buNone/>
              <a:defRPr sz="1914" b="1"/>
            </a:lvl5pPr>
            <a:lvl6pPr marL="2673222" indent="0">
              <a:buNone/>
              <a:defRPr sz="1914" b="1"/>
            </a:lvl6pPr>
            <a:lvl7pPr marL="3207868" indent="0">
              <a:buNone/>
              <a:defRPr sz="1914" b="1"/>
            </a:lvl7pPr>
            <a:lvl8pPr marL="3742511" indent="0">
              <a:buNone/>
              <a:defRPr sz="1914" b="1"/>
            </a:lvl8pPr>
            <a:lvl9pPr marL="4277157" indent="0">
              <a:buNone/>
              <a:defRPr sz="1914" b="1"/>
            </a:lvl9pPr>
          </a:lstStyle>
          <a:p>
            <a:pPr lvl="0"/>
            <a:r>
              <a:rPr lang="en-US"/>
              <a:t>Click to edit Master text styles</a:t>
            </a:r>
          </a:p>
        </p:txBody>
      </p:sp>
      <p:sp>
        <p:nvSpPr>
          <p:cNvPr id="4" name="Content Placeholder 3"/>
          <p:cNvSpPr>
            <a:spLocks noGrp="1"/>
          </p:cNvSpPr>
          <p:nvPr>
            <p:ph sz="half" idx="2"/>
          </p:nvPr>
        </p:nvSpPr>
        <p:spPr>
          <a:xfrm>
            <a:off x="2559580" y="9134476"/>
            <a:ext cx="22625051" cy="16596147"/>
          </a:xfrm>
        </p:spPr>
        <p:txBody>
          <a:bodyPr/>
          <a:lstStyle>
            <a:lvl1pPr>
              <a:defRPr sz="2751"/>
            </a:lvl1pPr>
            <a:lvl2pPr>
              <a:defRPr sz="2393"/>
            </a:lvl2pPr>
            <a:lvl3pPr>
              <a:defRPr sz="2153"/>
            </a:lvl3pPr>
            <a:lvl4pPr>
              <a:defRPr sz="1914"/>
            </a:lvl4pPr>
            <a:lvl5pPr>
              <a:defRPr sz="1914"/>
            </a:lvl5pPr>
            <a:lvl6pPr>
              <a:defRPr sz="1914"/>
            </a:lvl6pPr>
            <a:lvl7pPr>
              <a:defRPr sz="1914"/>
            </a:lvl7pPr>
            <a:lvl8pPr>
              <a:defRPr sz="1914"/>
            </a:lvl8pPr>
            <a:lvl9pPr>
              <a:defRPr sz="19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26012513" y="6448214"/>
            <a:ext cx="22634310" cy="2686262"/>
          </a:xfrm>
        </p:spPr>
        <p:txBody>
          <a:bodyPr anchor="b"/>
          <a:lstStyle>
            <a:lvl1pPr marL="0" indent="0">
              <a:buNone/>
              <a:defRPr sz="2751" b="1"/>
            </a:lvl1pPr>
            <a:lvl2pPr marL="534644" indent="0">
              <a:buNone/>
              <a:defRPr sz="2393" b="1"/>
            </a:lvl2pPr>
            <a:lvl3pPr marL="1069289" indent="0">
              <a:buNone/>
              <a:defRPr sz="2153" b="1"/>
            </a:lvl3pPr>
            <a:lvl4pPr marL="1603933" indent="0">
              <a:buNone/>
              <a:defRPr sz="1914" b="1"/>
            </a:lvl4pPr>
            <a:lvl5pPr marL="2138578" indent="0">
              <a:buNone/>
              <a:defRPr sz="1914" b="1"/>
            </a:lvl5pPr>
            <a:lvl6pPr marL="2673222" indent="0">
              <a:buNone/>
              <a:defRPr sz="1914" b="1"/>
            </a:lvl6pPr>
            <a:lvl7pPr marL="3207868" indent="0">
              <a:buNone/>
              <a:defRPr sz="1914" b="1"/>
            </a:lvl7pPr>
            <a:lvl8pPr marL="3742511" indent="0">
              <a:buNone/>
              <a:defRPr sz="1914" b="1"/>
            </a:lvl8pPr>
            <a:lvl9pPr marL="4277157" indent="0">
              <a:buNone/>
              <a:defRPr sz="1914" b="1"/>
            </a:lvl9pPr>
          </a:lstStyle>
          <a:p>
            <a:pPr lvl="0"/>
            <a:r>
              <a:rPr lang="en-US"/>
              <a:t>Click to edit Master text styles</a:t>
            </a:r>
          </a:p>
        </p:txBody>
      </p:sp>
      <p:sp>
        <p:nvSpPr>
          <p:cNvPr id="6" name="Content Placeholder 5"/>
          <p:cNvSpPr>
            <a:spLocks noGrp="1"/>
          </p:cNvSpPr>
          <p:nvPr>
            <p:ph sz="quarter" idx="4"/>
          </p:nvPr>
        </p:nvSpPr>
        <p:spPr>
          <a:xfrm>
            <a:off x="26012513" y="9134476"/>
            <a:ext cx="22634310" cy="16596147"/>
          </a:xfrm>
        </p:spPr>
        <p:txBody>
          <a:bodyPr/>
          <a:lstStyle>
            <a:lvl1pPr>
              <a:defRPr sz="2751"/>
            </a:lvl1pPr>
            <a:lvl2pPr>
              <a:defRPr sz="2393"/>
            </a:lvl2pPr>
            <a:lvl3pPr>
              <a:defRPr sz="2153"/>
            </a:lvl3pPr>
            <a:lvl4pPr>
              <a:defRPr sz="1914"/>
            </a:lvl4pPr>
            <a:lvl5pPr>
              <a:defRPr sz="1914"/>
            </a:lvl5pPr>
            <a:lvl6pPr>
              <a:defRPr sz="1914"/>
            </a:lvl6pPr>
            <a:lvl7pPr>
              <a:defRPr sz="1914"/>
            </a:lvl7pPr>
            <a:lvl8pPr>
              <a:defRPr sz="1914"/>
            </a:lvl8pPr>
            <a:lvl9pPr>
              <a:defRPr sz="19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6755B2A0-0A77-BD20-69D9-886A1D907133}"/>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8238A468-5104-CBE0-A757-1510EF99196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5309D942-8C03-F759-C25C-39317179046E}"/>
              </a:ext>
            </a:extLst>
          </p:cNvPr>
          <p:cNvSpPr>
            <a:spLocks noGrp="1" noChangeArrowheads="1"/>
          </p:cNvSpPr>
          <p:nvPr>
            <p:ph type="sldNum" sz="quarter" idx="12"/>
          </p:nvPr>
        </p:nvSpPr>
        <p:spPr>
          <a:ln/>
        </p:spPr>
        <p:txBody>
          <a:bodyPr/>
          <a:lstStyle>
            <a:lvl1pPr>
              <a:defRPr/>
            </a:lvl1pPr>
          </a:lstStyle>
          <a:p>
            <a:fld id="{734CA0D1-1E30-4773-805B-25667B45881A}" type="slidenum">
              <a:rPr lang="en-US" altLang="en-US"/>
              <a:pPr/>
              <a:t>‹#›</a:t>
            </a:fld>
            <a:endParaRPr lang="en-US" altLang="en-US"/>
          </a:p>
        </p:txBody>
      </p:sp>
    </p:spTree>
    <p:extLst>
      <p:ext uri="{BB962C8B-B14F-4D97-AF65-F5344CB8AC3E}">
        <p14:creationId xmlns:p14="http://schemas.microsoft.com/office/powerpoint/2010/main" val="2935397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574F965B-1375-AA62-2042-05D7E0DA43A9}"/>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53B3590E-212D-6D08-AC17-84701116F94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CA0F6F32-20E9-4EFC-2CCF-7E7476050F2E}"/>
              </a:ext>
            </a:extLst>
          </p:cNvPr>
          <p:cNvSpPr>
            <a:spLocks noGrp="1" noChangeArrowheads="1"/>
          </p:cNvSpPr>
          <p:nvPr>
            <p:ph type="sldNum" sz="quarter" idx="12"/>
          </p:nvPr>
        </p:nvSpPr>
        <p:spPr>
          <a:ln/>
        </p:spPr>
        <p:txBody>
          <a:bodyPr/>
          <a:lstStyle>
            <a:lvl1pPr>
              <a:defRPr/>
            </a:lvl1pPr>
          </a:lstStyle>
          <a:p>
            <a:fld id="{1CCAEFD5-9067-4CB2-A69D-F8C058EDAFBF}" type="slidenum">
              <a:rPr lang="en-US" altLang="en-US"/>
              <a:pPr/>
              <a:t>‹#›</a:t>
            </a:fld>
            <a:endParaRPr lang="en-US" altLang="en-US"/>
          </a:p>
        </p:txBody>
      </p:sp>
    </p:spTree>
    <p:extLst>
      <p:ext uri="{BB962C8B-B14F-4D97-AF65-F5344CB8AC3E}">
        <p14:creationId xmlns:p14="http://schemas.microsoft.com/office/powerpoint/2010/main" val="309929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0893BC2-8C57-B378-9EDC-3A61B3E96533}"/>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5EB12085-FA43-EB4D-337F-308A4835263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FE3A12C6-F8C0-30B5-7421-C162B787BFE1}"/>
              </a:ext>
            </a:extLst>
          </p:cNvPr>
          <p:cNvSpPr>
            <a:spLocks noGrp="1" noChangeArrowheads="1"/>
          </p:cNvSpPr>
          <p:nvPr>
            <p:ph type="sldNum" sz="quarter" idx="12"/>
          </p:nvPr>
        </p:nvSpPr>
        <p:spPr>
          <a:ln/>
        </p:spPr>
        <p:txBody>
          <a:bodyPr/>
          <a:lstStyle>
            <a:lvl1pPr>
              <a:defRPr/>
            </a:lvl1pPr>
          </a:lstStyle>
          <a:p>
            <a:fld id="{72B02BBF-989E-4689-9178-B0E01D70672C}" type="slidenum">
              <a:rPr lang="en-US" altLang="en-US"/>
              <a:pPr/>
              <a:t>‹#›</a:t>
            </a:fld>
            <a:endParaRPr lang="en-US" altLang="en-US"/>
          </a:p>
        </p:txBody>
      </p:sp>
    </p:spTree>
    <p:extLst>
      <p:ext uri="{BB962C8B-B14F-4D97-AF65-F5344CB8AC3E}">
        <p14:creationId xmlns:p14="http://schemas.microsoft.com/office/powerpoint/2010/main" val="3725959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59581" y="1146811"/>
            <a:ext cx="16846549" cy="4880610"/>
          </a:xfrm>
        </p:spPr>
        <p:txBody>
          <a:bodyPr anchor="b"/>
          <a:lstStyle>
            <a:lvl1pPr algn="l">
              <a:defRPr sz="2393" b="1"/>
            </a:lvl1pPr>
          </a:lstStyle>
          <a:p>
            <a:r>
              <a:rPr lang="en-US"/>
              <a:t>Click to edit Master title style</a:t>
            </a:r>
            <a:endParaRPr lang="en-GB"/>
          </a:p>
        </p:txBody>
      </p:sp>
      <p:sp>
        <p:nvSpPr>
          <p:cNvPr id="3" name="Content Placeholder 2"/>
          <p:cNvSpPr>
            <a:spLocks noGrp="1"/>
          </p:cNvSpPr>
          <p:nvPr>
            <p:ph idx="1"/>
          </p:nvPr>
        </p:nvSpPr>
        <p:spPr>
          <a:xfrm>
            <a:off x="20021022" y="1146810"/>
            <a:ext cx="28625801" cy="24583813"/>
          </a:xfrm>
        </p:spPr>
        <p:txBody>
          <a:bodyPr/>
          <a:lstStyle>
            <a:lvl1pPr>
              <a:defRPr sz="3707"/>
            </a:lvl1pPr>
            <a:lvl2pPr>
              <a:defRPr sz="3229"/>
            </a:lvl2pPr>
            <a:lvl3pPr>
              <a:defRPr sz="2751"/>
            </a:lvl3pPr>
            <a:lvl4pPr>
              <a:defRPr sz="2393"/>
            </a:lvl4pPr>
            <a:lvl5pPr>
              <a:defRPr sz="2393"/>
            </a:lvl5pPr>
            <a:lvl6pPr>
              <a:defRPr sz="2393"/>
            </a:lvl6pPr>
            <a:lvl7pPr>
              <a:defRPr sz="2393"/>
            </a:lvl7pPr>
            <a:lvl8pPr>
              <a:defRPr sz="2393"/>
            </a:lvl8pPr>
            <a:lvl9pPr>
              <a:defRPr sz="239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2559581" y="6027421"/>
            <a:ext cx="16846549" cy="19703204"/>
          </a:xfrm>
        </p:spPr>
        <p:txBody>
          <a:bodyPr/>
          <a:lstStyle>
            <a:lvl1pPr marL="0" indent="0">
              <a:buNone/>
              <a:defRPr sz="1675"/>
            </a:lvl1pPr>
            <a:lvl2pPr marL="534644" indent="0">
              <a:buNone/>
              <a:defRPr sz="1436"/>
            </a:lvl2pPr>
            <a:lvl3pPr marL="1069289" indent="0">
              <a:buNone/>
              <a:defRPr sz="1196"/>
            </a:lvl3pPr>
            <a:lvl4pPr marL="1603933" indent="0">
              <a:buNone/>
              <a:defRPr sz="1077"/>
            </a:lvl4pPr>
            <a:lvl5pPr marL="2138578" indent="0">
              <a:buNone/>
              <a:defRPr sz="1077"/>
            </a:lvl5pPr>
            <a:lvl6pPr marL="2673222" indent="0">
              <a:buNone/>
              <a:defRPr sz="1077"/>
            </a:lvl6pPr>
            <a:lvl7pPr marL="3207868" indent="0">
              <a:buNone/>
              <a:defRPr sz="1077"/>
            </a:lvl7pPr>
            <a:lvl8pPr marL="3742511" indent="0">
              <a:buNone/>
              <a:defRPr sz="1077"/>
            </a:lvl8pPr>
            <a:lvl9pPr marL="4277157" indent="0">
              <a:buNone/>
              <a:defRPr sz="1077"/>
            </a:lvl9pPr>
          </a:lstStyle>
          <a:p>
            <a:pPr lvl="0"/>
            <a:r>
              <a:rPr lang="en-US"/>
              <a:t>Click to edit Master text styles</a:t>
            </a:r>
          </a:p>
        </p:txBody>
      </p:sp>
      <p:sp>
        <p:nvSpPr>
          <p:cNvPr id="5" name="Rectangle 4">
            <a:extLst>
              <a:ext uri="{FF2B5EF4-FFF2-40B4-BE49-F238E27FC236}">
                <a16:creationId xmlns:a16="http://schemas.microsoft.com/office/drawing/2014/main" id="{6E3C2408-FA3A-98FA-5E79-5CFD15AE4A3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2001DFED-8E49-0E2F-3016-D039244C93C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1C615716-10BB-284A-4849-40AE926EAA2B}"/>
              </a:ext>
            </a:extLst>
          </p:cNvPr>
          <p:cNvSpPr>
            <a:spLocks noGrp="1" noChangeArrowheads="1"/>
          </p:cNvSpPr>
          <p:nvPr>
            <p:ph type="sldNum" sz="quarter" idx="12"/>
          </p:nvPr>
        </p:nvSpPr>
        <p:spPr>
          <a:ln/>
        </p:spPr>
        <p:txBody>
          <a:bodyPr/>
          <a:lstStyle>
            <a:lvl1pPr>
              <a:defRPr/>
            </a:lvl1pPr>
          </a:lstStyle>
          <a:p>
            <a:fld id="{783770E5-A697-45F0-AE2E-9F9569203545}" type="slidenum">
              <a:rPr lang="en-US" altLang="en-US"/>
              <a:pPr/>
              <a:t>‹#›</a:t>
            </a:fld>
            <a:endParaRPr lang="en-US" altLang="en-US"/>
          </a:p>
        </p:txBody>
      </p:sp>
    </p:spTree>
    <p:extLst>
      <p:ext uri="{BB962C8B-B14F-4D97-AF65-F5344CB8AC3E}">
        <p14:creationId xmlns:p14="http://schemas.microsoft.com/office/powerpoint/2010/main" val="3122773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442" y="20162521"/>
            <a:ext cx="30724210" cy="2381039"/>
          </a:xfrm>
        </p:spPr>
        <p:txBody>
          <a:bodyPr anchor="b"/>
          <a:lstStyle>
            <a:lvl1pPr algn="l">
              <a:defRPr sz="2393" b="1"/>
            </a:lvl1pPr>
          </a:lstStyle>
          <a:p>
            <a:r>
              <a:rPr lang="en-US"/>
              <a:t>Click to edit Master title style</a:t>
            </a:r>
            <a:endParaRPr lang="en-GB"/>
          </a:p>
        </p:txBody>
      </p:sp>
      <p:sp>
        <p:nvSpPr>
          <p:cNvPr id="3" name="Picture Placeholder 2"/>
          <p:cNvSpPr>
            <a:spLocks noGrp="1"/>
          </p:cNvSpPr>
          <p:nvPr>
            <p:ph type="pic" idx="1"/>
          </p:nvPr>
        </p:nvSpPr>
        <p:spPr>
          <a:xfrm>
            <a:off x="10036442" y="2573656"/>
            <a:ext cx="30724210" cy="17282160"/>
          </a:xfrm>
        </p:spPr>
        <p:txBody>
          <a:bodyPr/>
          <a:lstStyle>
            <a:lvl1pPr marL="0" indent="0">
              <a:buNone/>
              <a:defRPr sz="3707"/>
            </a:lvl1pPr>
            <a:lvl2pPr marL="534644" indent="0">
              <a:buNone/>
              <a:defRPr sz="3229"/>
            </a:lvl2pPr>
            <a:lvl3pPr marL="1069289" indent="0">
              <a:buNone/>
              <a:defRPr sz="2751"/>
            </a:lvl3pPr>
            <a:lvl4pPr marL="1603933" indent="0">
              <a:buNone/>
              <a:defRPr sz="2393"/>
            </a:lvl4pPr>
            <a:lvl5pPr marL="2138578" indent="0">
              <a:buNone/>
              <a:defRPr sz="2393"/>
            </a:lvl5pPr>
            <a:lvl6pPr marL="2673222" indent="0">
              <a:buNone/>
              <a:defRPr sz="2393"/>
            </a:lvl6pPr>
            <a:lvl7pPr marL="3207868" indent="0">
              <a:buNone/>
              <a:defRPr sz="2393"/>
            </a:lvl7pPr>
            <a:lvl8pPr marL="3742511" indent="0">
              <a:buNone/>
              <a:defRPr sz="2393"/>
            </a:lvl8pPr>
            <a:lvl9pPr marL="4277157" indent="0">
              <a:buNone/>
              <a:defRPr sz="2393"/>
            </a:lvl9pPr>
          </a:lstStyle>
          <a:p>
            <a:pPr lvl="0"/>
            <a:endParaRPr lang="en-GB" noProof="0"/>
          </a:p>
        </p:txBody>
      </p:sp>
      <p:sp>
        <p:nvSpPr>
          <p:cNvPr id="4" name="Text Placeholder 3"/>
          <p:cNvSpPr>
            <a:spLocks noGrp="1"/>
          </p:cNvSpPr>
          <p:nvPr>
            <p:ph type="body" sz="half" idx="2"/>
          </p:nvPr>
        </p:nvSpPr>
        <p:spPr>
          <a:xfrm>
            <a:off x="10036442" y="22543560"/>
            <a:ext cx="30724210" cy="3379681"/>
          </a:xfrm>
        </p:spPr>
        <p:txBody>
          <a:bodyPr/>
          <a:lstStyle>
            <a:lvl1pPr marL="0" indent="0">
              <a:buNone/>
              <a:defRPr sz="1675"/>
            </a:lvl1pPr>
            <a:lvl2pPr marL="534644" indent="0">
              <a:buNone/>
              <a:defRPr sz="1436"/>
            </a:lvl2pPr>
            <a:lvl3pPr marL="1069289" indent="0">
              <a:buNone/>
              <a:defRPr sz="1196"/>
            </a:lvl3pPr>
            <a:lvl4pPr marL="1603933" indent="0">
              <a:buNone/>
              <a:defRPr sz="1077"/>
            </a:lvl4pPr>
            <a:lvl5pPr marL="2138578" indent="0">
              <a:buNone/>
              <a:defRPr sz="1077"/>
            </a:lvl5pPr>
            <a:lvl6pPr marL="2673222" indent="0">
              <a:buNone/>
              <a:defRPr sz="1077"/>
            </a:lvl6pPr>
            <a:lvl7pPr marL="3207868" indent="0">
              <a:buNone/>
              <a:defRPr sz="1077"/>
            </a:lvl7pPr>
            <a:lvl8pPr marL="3742511" indent="0">
              <a:buNone/>
              <a:defRPr sz="1077"/>
            </a:lvl8pPr>
            <a:lvl9pPr marL="4277157" indent="0">
              <a:buNone/>
              <a:defRPr sz="1077"/>
            </a:lvl9pPr>
          </a:lstStyle>
          <a:p>
            <a:pPr lvl="0"/>
            <a:r>
              <a:rPr lang="en-US"/>
              <a:t>Click to edit Master text styles</a:t>
            </a:r>
          </a:p>
        </p:txBody>
      </p:sp>
      <p:sp>
        <p:nvSpPr>
          <p:cNvPr id="5" name="Rectangle 4">
            <a:extLst>
              <a:ext uri="{FF2B5EF4-FFF2-40B4-BE49-F238E27FC236}">
                <a16:creationId xmlns:a16="http://schemas.microsoft.com/office/drawing/2014/main" id="{356F1493-C6C1-6017-36DF-E02F8648E88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76A9F3C-F68B-68FB-7C0A-25D26175503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A0F9F64-7497-04CA-AEE3-0B1EF394B6F3}"/>
              </a:ext>
            </a:extLst>
          </p:cNvPr>
          <p:cNvSpPr>
            <a:spLocks noGrp="1" noChangeArrowheads="1"/>
          </p:cNvSpPr>
          <p:nvPr>
            <p:ph type="sldNum" sz="quarter" idx="12"/>
          </p:nvPr>
        </p:nvSpPr>
        <p:spPr>
          <a:ln/>
        </p:spPr>
        <p:txBody>
          <a:bodyPr/>
          <a:lstStyle>
            <a:lvl1pPr>
              <a:defRPr/>
            </a:lvl1pPr>
          </a:lstStyle>
          <a:p>
            <a:fld id="{EE92B97A-9C63-4AF8-AE66-EAAD616064CB}" type="slidenum">
              <a:rPr lang="en-US" altLang="en-US"/>
              <a:pPr/>
              <a:t>‹#›</a:t>
            </a:fld>
            <a:endParaRPr lang="en-US" altLang="en-US"/>
          </a:p>
        </p:txBody>
      </p:sp>
    </p:spTree>
    <p:extLst>
      <p:ext uri="{BB962C8B-B14F-4D97-AF65-F5344CB8AC3E}">
        <p14:creationId xmlns:p14="http://schemas.microsoft.com/office/powerpoint/2010/main" val="1504290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3706671-4539-FCA5-E585-B10276BE8B15}"/>
              </a:ext>
            </a:extLst>
          </p:cNvPr>
          <p:cNvSpPr>
            <a:spLocks noGrp="1" noChangeArrowheads="1"/>
          </p:cNvSpPr>
          <p:nvPr>
            <p:ph type="title"/>
          </p:nvPr>
        </p:nvSpPr>
        <p:spPr bwMode="auto">
          <a:xfrm>
            <a:off x="3841525" y="2559616"/>
            <a:ext cx="43523351" cy="4800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198" tIns="208599" rIns="417198" bIns="208599"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504169A1-A176-1CB1-4DC9-0186067D4641}"/>
              </a:ext>
            </a:extLst>
          </p:cNvPr>
          <p:cNvSpPr>
            <a:spLocks noGrp="1" noChangeArrowheads="1"/>
          </p:cNvSpPr>
          <p:nvPr>
            <p:ph type="body" idx="1"/>
          </p:nvPr>
        </p:nvSpPr>
        <p:spPr bwMode="auto">
          <a:xfrm>
            <a:off x="3841525" y="8320637"/>
            <a:ext cx="43523351" cy="17283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198" tIns="208599" rIns="417198" bIns="208599"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F85E5025-5BF2-F92C-65B6-6640BB45C4D7}"/>
              </a:ext>
            </a:extLst>
          </p:cNvPr>
          <p:cNvSpPr>
            <a:spLocks noGrp="1" noChangeArrowheads="1"/>
          </p:cNvSpPr>
          <p:nvPr>
            <p:ph type="dt" sz="half" idx="2"/>
          </p:nvPr>
        </p:nvSpPr>
        <p:spPr bwMode="auto">
          <a:xfrm>
            <a:off x="3841526" y="26243985"/>
            <a:ext cx="10668158" cy="1919334"/>
          </a:xfrm>
          <a:prstGeom prst="rect">
            <a:avLst/>
          </a:prstGeom>
          <a:noFill/>
          <a:ln w="9525">
            <a:noFill/>
            <a:miter lim="800000"/>
            <a:headEnd/>
            <a:tailEnd/>
          </a:ln>
          <a:effectLst/>
        </p:spPr>
        <p:txBody>
          <a:bodyPr vert="horz" wrap="square" lIns="417198" tIns="208599" rIns="417198" bIns="208599" numCol="1" anchor="t" anchorCtr="0" compatLnSpc="1">
            <a:prstTxWarp prst="textNoShape">
              <a:avLst/>
            </a:prstTxWarp>
          </a:bodyPr>
          <a:lstStyle>
            <a:lvl1pPr eaLnBrk="0" hangingPunct="0">
              <a:defRPr sz="7655">
                <a:cs typeface="Arial" charset="0"/>
              </a:defRPr>
            </a:lvl1pPr>
          </a:lstStyle>
          <a:p>
            <a:pPr>
              <a:defRPr/>
            </a:pPr>
            <a:endParaRPr lang="en-US"/>
          </a:p>
        </p:txBody>
      </p:sp>
      <p:sp>
        <p:nvSpPr>
          <p:cNvPr id="1029" name="Rectangle 5">
            <a:extLst>
              <a:ext uri="{FF2B5EF4-FFF2-40B4-BE49-F238E27FC236}">
                <a16:creationId xmlns:a16="http://schemas.microsoft.com/office/drawing/2014/main" id="{BF4A3C7E-9B19-ED99-0A6E-9148A9D5D971}"/>
              </a:ext>
            </a:extLst>
          </p:cNvPr>
          <p:cNvSpPr>
            <a:spLocks noGrp="1" noChangeArrowheads="1"/>
          </p:cNvSpPr>
          <p:nvPr>
            <p:ph type="ftr" sz="quarter" idx="3"/>
          </p:nvPr>
        </p:nvSpPr>
        <p:spPr bwMode="auto">
          <a:xfrm>
            <a:off x="17494793" y="26243985"/>
            <a:ext cx="16216816" cy="1919334"/>
          </a:xfrm>
          <a:prstGeom prst="rect">
            <a:avLst/>
          </a:prstGeom>
          <a:noFill/>
          <a:ln w="9525">
            <a:noFill/>
            <a:miter lim="800000"/>
            <a:headEnd/>
            <a:tailEnd/>
          </a:ln>
          <a:effectLst/>
        </p:spPr>
        <p:txBody>
          <a:bodyPr vert="horz" wrap="square" lIns="417198" tIns="208599" rIns="417198" bIns="208599" numCol="1" anchor="t" anchorCtr="0" compatLnSpc="1">
            <a:prstTxWarp prst="textNoShape">
              <a:avLst/>
            </a:prstTxWarp>
          </a:bodyPr>
          <a:lstStyle>
            <a:lvl1pPr algn="ctr" eaLnBrk="0" hangingPunct="0">
              <a:defRPr sz="7655">
                <a:cs typeface="Arial" charset="0"/>
              </a:defRPr>
            </a:lvl1pPr>
          </a:lstStyle>
          <a:p>
            <a:pPr>
              <a:defRPr/>
            </a:pPr>
            <a:endParaRPr lang="en-US"/>
          </a:p>
        </p:txBody>
      </p:sp>
      <p:sp>
        <p:nvSpPr>
          <p:cNvPr id="1030" name="Rectangle 6">
            <a:extLst>
              <a:ext uri="{FF2B5EF4-FFF2-40B4-BE49-F238E27FC236}">
                <a16:creationId xmlns:a16="http://schemas.microsoft.com/office/drawing/2014/main" id="{CEBC25A4-CFB8-E95F-57A7-1D4C25AB2BFD}"/>
              </a:ext>
            </a:extLst>
          </p:cNvPr>
          <p:cNvSpPr>
            <a:spLocks noGrp="1" noChangeArrowheads="1"/>
          </p:cNvSpPr>
          <p:nvPr>
            <p:ph type="sldNum" sz="quarter" idx="4"/>
          </p:nvPr>
        </p:nvSpPr>
        <p:spPr bwMode="auto">
          <a:xfrm>
            <a:off x="36696720" y="26243985"/>
            <a:ext cx="10668158" cy="1919334"/>
          </a:xfrm>
          <a:prstGeom prst="rect">
            <a:avLst/>
          </a:prstGeom>
          <a:noFill/>
          <a:ln w="9525">
            <a:noFill/>
            <a:miter lim="800000"/>
            <a:headEnd/>
            <a:tailEnd/>
          </a:ln>
          <a:effectLst/>
        </p:spPr>
        <p:txBody>
          <a:bodyPr vert="horz" wrap="square" lIns="417198" tIns="208599" rIns="417198" bIns="208599" numCol="1" anchor="t" anchorCtr="0" compatLnSpc="1">
            <a:prstTxWarp prst="textNoShape">
              <a:avLst/>
            </a:prstTxWarp>
          </a:bodyPr>
          <a:lstStyle>
            <a:lvl1pPr algn="r">
              <a:defRPr sz="7655"/>
            </a:lvl1pPr>
          </a:lstStyle>
          <a:p>
            <a:fld id="{DC0BF43C-972F-4FD6-9816-E855445BDB82}" type="slidenum">
              <a:rPr lang="en-US" altLang="en-US"/>
              <a:pPr/>
              <a:t>‹#›</a:t>
            </a:fld>
            <a:endParaRPr lang="en-US" altLang="en-US"/>
          </a:p>
        </p:txBody>
      </p:sp>
      <p:sp>
        <p:nvSpPr>
          <p:cNvPr id="1031" name="Rectangle 11">
            <a:extLst>
              <a:ext uri="{FF2B5EF4-FFF2-40B4-BE49-F238E27FC236}">
                <a16:creationId xmlns:a16="http://schemas.microsoft.com/office/drawing/2014/main" id="{1998E32C-1FF6-0BC2-3032-6B70738F698D}"/>
              </a:ext>
            </a:extLst>
          </p:cNvPr>
          <p:cNvSpPr>
            <a:spLocks noChangeArrowheads="1"/>
          </p:cNvSpPr>
          <p:nvPr/>
        </p:nvSpPr>
        <p:spPr bwMode="auto">
          <a:xfrm>
            <a:off x="1" y="0"/>
            <a:ext cx="51206400" cy="288036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106934" tIns="53467" rIns="106934" bIns="53467" anchor="ctr"/>
          <a:lstStyle>
            <a:lvl1pPr eaLnBrk="0" hangingPunct="0">
              <a:defRPr sz="2300">
                <a:solidFill>
                  <a:schemeClr val="tx1"/>
                </a:solidFill>
                <a:latin typeface="Times New Roman" pitchFamily="18" charset="0"/>
                <a:cs typeface="Arial" charset="0"/>
              </a:defRPr>
            </a:lvl1pPr>
            <a:lvl2pPr marL="742950" indent="-285750" eaLnBrk="0" hangingPunct="0">
              <a:defRPr sz="2300">
                <a:solidFill>
                  <a:schemeClr val="tx1"/>
                </a:solidFill>
                <a:latin typeface="Times New Roman" pitchFamily="18" charset="0"/>
                <a:cs typeface="Arial" charset="0"/>
              </a:defRPr>
            </a:lvl2pPr>
            <a:lvl3pPr marL="1143000" indent="-228600" eaLnBrk="0" hangingPunct="0">
              <a:defRPr sz="2300">
                <a:solidFill>
                  <a:schemeClr val="tx1"/>
                </a:solidFill>
                <a:latin typeface="Times New Roman" pitchFamily="18" charset="0"/>
                <a:cs typeface="Arial" charset="0"/>
              </a:defRPr>
            </a:lvl3pPr>
            <a:lvl4pPr marL="1600200" indent="-228600" eaLnBrk="0" hangingPunct="0">
              <a:defRPr sz="2300">
                <a:solidFill>
                  <a:schemeClr val="tx1"/>
                </a:solidFill>
                <a:latin typeface="Times New Roman" pitchFamily="18" charset="0"/>
                <a:cs typeface="Arial" charset="0"/>
              </a:defRPr>
            </a:lvl4pPr>
            <a:lvl5pPr marL="2057400" indent="-228600" eaLnBrk="0" hangingPunct="0">
              <a:defRPr sz="23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3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3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3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300">
                <a:solidFill>
                  <a:schemeClr val="tx1"/>
                </a:solidFill>
                <a:latin typeface="Times New Roman" pitchFamily="18" charset="0"/>
                <a:cs typeface="Arial" charset="0"/>
              </a:defRPr>
            </a:lvl9pPr>
          </a:lstStyle>
          <a:p>
            <a:pPr>
              <a:defRPr/>
            </a:pPr>
            <a:endParaRPr lang="en-GB" altLang="en-US" sz="2751"/>
          </a:p>
        </p:txBody>
      </p:sp>
    </p:spTree>
    <p:extLst>
      <p:ext uri="{BB962C8B-B14F-4D97-AF65-F5344CB8AC3E}">
        <p14:creationId xmlns:p14="http://schemas.microsoft.com/office/powerpoint/2010/main" val="8616615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989906" rtl="0" eaLnBrk="0" fontAlgn="base" hangingPunct="0">
        <a:spcBef>
          <a:spcPct val="0"/>
        </a:spcBef>
        <a:spcAft>
          <a:spcPct val="0"/>
        </a:spcAft>
        <a:defRPr sz="23921">
          <a:solidFill>
            <a:schemeClr val="tx2"/>
          </a:solidFill>
          <a:latin typeface="+mj-lt"/>
          <a:ea typeface="+mj-ea"/>
          <a:cs typeface="+mj-cs"/>
        </a:defRPr>
      </a:lvl1pPr>
      <a:lvl2pPr algn="ctr" defTabSz="4989906" rtl="0" eaLnBrk="0" fontAlgn="base" hangingPunct="0">
        <a:spcBef>
          <a:spcPct val="0"/>
        </a:spcBef>
        <a:spcAft>
          <a:spcPct val="0"/>
        </a:spcAft>
        <a:defRPr sz="23921">
          <a:solidFill>
            <a:schemeClr val="tx2"/>
          </a:solidFill>
          <a:latin typeface="Times New Roman" pitchFamily="1" charset="0"/>
        </a:defRPr>
      </a:lvl2pPr>
      <a:lvl3pPr algn="ctr" defTabSz="4989906" rtl="0" eaLnBrk="0" fontAlgn="base" hangingPunct="0">
        <a:spcBef>
          <a:spcPct val="0"/>
        </a:spcBef>
        <a:spcAft>
          <a:spcPct val="0"/>
        </a:spcAft>
        <a:defRPr sz="23921">
          <a:solidFill>
            <a:schemeClr val="tx2"/>
          </a:solidFill>
          <a:latin typeface="Times New Roman" pitchFamily="1" charset="0"/>
        </a:defRPr>
      </a:lvl3pPr>
      <a:lvl4pPr algn="ctr" defTabSz="4989906" rtl="0" eaLnBrk="0" fontAlgn="base" hangingPunct="0">
        <a:spcBef>
          <a:spcPct val="0"/>
        </a:spcBef>
        <a:spcAft>
          <a:spcPct val="0"/>
        </a:spcAft>
        <a:defRPr sz="23921">
          <a:solidFill>
            <a:schemeClr val="tx2"/>
          </a:solidFill>
          <a:latin typeface="Times New Roman" pitchFamily="1" charset="0"/>
        </a:defRPr>
      </a:lvl4pPr>
      <a:lvl5pPr algn="ctr" defTabSz="4989906" rtl="0" eaLnBrk="0" fontAlgn="base" hangingPunct="0">
        <a:spcBef>
          <a:spcPct val="0"/>
        </a:spcBef>
        <a:spcAft>
          <a:spcPct val="0"/>
        </a:spcAft>
        <a:defRPr sz="23921">
          <a:solidFill>
            <a:schemeClr val="tx2"/>
          </a:solidFill>
          <a:latin typeface="Times New Roman" pitchFamily="1" charset="0"/>
        </a:defRPr>
      </a:lvl5pPr>
      <a:lvl6pPr marL="534644" algn="ctr" defTabSz="4990015" rtl="0" eaLnBrk="0" fontAlgn="base" hangingPunct="0">
        <a:spcBef>
          <a:spcPct val="0"/>
        </a:spcBef>
        <a:spcAft>
          <a:spcPct val="0"/>
        </a:spcAft>
        <a:defRPr sz="23921">
          <a:solidFill>
            <a:schemeClr val="tx2"/>
          </a:solidFill>
          <a:latin typeface="Times New Roman" pitchFamily="1" charset="0"/>
        </a:defRPr>
      </a:lvl6pPr>
      <a:lvl7pPr marL="1069289" algn="ctr" defTabSz="4990015" rtl="0" eaLnBrk="0" fontAlgn="base" hangingPunct="0">
        <a:spcBef>
          <a:spcPct val="0"/>
        </a:spcBef>
        <a:spcAft>
          <a:spcPct val="0"/>
        </a:spcAft>
        <a:defRPr sz="23921">
          <a:solidFill>
            <a:schemeClr val="tx2"/>
          </a:solidFill>
          <a:latin typeface="Times New Roman" pitchFamily="1" charset="0"/>
        </a:defRPr>
      </a:lvl7pPr>
      <a:lvl8pPr marL="1603933" algn="ctr" defTabSz="4990015" rtl="0" eaLnBrk="0" fontAlgn="base" hangingPunct="0">
        <a:spcBef>
          <a:spcPct val="0"/>
        </a:spcBef>
        <a:spcAft>
          <a:spcPct val="0"/>
        </a:spcAft>
        <a:defRPr sz="23921">
          <a:solidFill>
            <a:schemeClr val="tx2"/>
          </a:solidFill>
          <a:latin typeface="Times New Roman" pitchFamily="1" charset="0"/>
        </a:defRPr>
      </a:lvl8pPr>
      <a:lvl9pPr marL="2138578" algn="ctr" defTabSz="4990015" rtl="0" eaLnBrk="0" fontAlgn="base" hangingPunct="0">
        <a:spcBef>
          <a:spcPct val="0"/>
        </a:spcBef>
        <a:spcAft>
          <a:spcPct val="0"/>
        </a:spcAft>
        <a:defRPr sz="23921">
          <a:solidFill>
            <a:schemeClr val="tx2"/>
          </a:solidFill>
          <a:latin typeface="Times New Roman" pitchFamily="1" charset="0"/>
        </a:defRPr>
      </a:lvl9pPr>
    </p:titleStyle>
    <p:bodyStyle>
      <a:lvl1pPr marL="1870266" indent="-1870266" algn="l" defTabSz="4989906" rtl="0" eaLnBrk="0" fontAlgn="base" hangingPunct="0">
        <a:spcBef>
          <a:spcPct val="20000"/>
        </a:spcBef>
        <a:spcAft>
          <a:spcPct val="0"/>
        </a:spcAft>
        <a:buChar char="•"/>
        <a:defRPr sz="17462">
          <a:solidFill>
            <a:schemeClr val="tx1"/>
          </a:solidFill>
          <a:latin typeface="+mn-lt"/>
          <a:ea typeface="+mn-ea"/>
          <a:cs typeface="+mn-cs"/>
        </a:defRPr>
      </a:lvl1pPr>
      <a:lvl2pPr marL="4053824" indent="-1558871" algn="l" defTabSz="4989906" rtl="0" eaLnBrk="0" fontAlgn="base" hangingPunct="0">
        <a:spcBef>
          <a:spcPct val="20000"/>
        </a:spcBef>
        <a:spcAft>
          <a:spcPct val="0"/>
        </a:spcAft>
        <a:buChar char="–"/>
        <a:defRPr sz="15309">
          <a:solidFill>
            <a:schemeClr val="tx1"/>
          </a:solidFill>
          <a:latin typeface="+mn-lt"/>
        </a:defRPr>
      </a:lvl2pPr>
      <a:lvl3pPr marL="6237383" indent="-1247477" algn="l" defTabSz="4989906" rtl="0" eaLnBrk="0" fontAlgn="base" hangingPunct="0">
        <a:spcBef>
          <a:spcPct val="20000"/>
        </a:spcBef>
        <a:spcAft>
          <a:spcPct val="0"/>
        </a:spcAft>
        <a:buChar char="•"/>
        <a:defRPr sz="13157">
          <a:solidFill>
            <a:schemeClr val="tx1"/>
          </a:solidFill>
          <a:latin typeface="+mn-lt"/>
        </a:defRPr>
      </a:lvl3pPr>
      <a:lvl4pPr marL="8732336" indent="-1247477" algn="l" defTabSz="4989906" rtl="0" eaLnBrk="0" fontAlgn="base" hangingPunct="0">
        <a:spcBef>
          <a:spcPct val="20000"/>
        </a:spcBef>
        <a:spcAft>
          <a:spcPct val="0"/>
        </a:spcAft>
        <a:buChar char="–"/>
        <a:defRPr sz="10884">
          <a:solidFill>
            <a:schemeClr val="tx1"/>
          </a:solidFill>
          <a:latin typeface="+mn-lt"/>
        </a:defRPr>
      </a:lvl4pPr>
      <a:lvl5pPr marL="11227289" indent="-1247477" algn="l" defTabSz="4989906" rtl="0" eaLnBrk="0" fontAlgn="base" hangingPunct="0">
        <a:spcBef>
          <a:spcPct val="20000"/>
        </a:spcBef>
        <a:spcAft>
          <a:spcPct val="0"/>
        </a:spcAft>
        <a:buChar char="»"/>
        <a:defRPr sz="10884">
          <a:solidFill>
            <a:schemeClr val="tx1"/>
          </a:solidFill>
          <a:latin typeface="+mn-lt"/>
        </a:defRPr>
      </a:lvl5pPr>
      <a:lvl6pPr marL="11762178" indent="-1247503" algn="l" defTabSz="4990015" rtl="0" eaLnBrk="0" fontAlgn="base" hangingPunct="0">
        <a:spcBef>
          <a:spcPct val="20000"/>
        </a:spcBef>
        <a:spcAft>
          <a:spcPct val="0"/>
        </a:spcAft>
        <a:buChar char="»"/>
        <a:defRPr sz="10884">
          <a:solidFill>
            <a:schemeClr val="tx1"/>
          </a:solidFill>
          <a:latin typeface="+mn-lt"/>
        </a:defRPr>
      </a:lvl6pPr>
      <a:lvl7pPr marL="12296823" indent="-1247503" algn="l" defTabSz="4990015" rtl="0" eaLnBrk="0" fontAlgn="base" hangingPunct="0">
        <a:spcBef>
          <a:spcPct val="20000"/>
        </a:spcBef>
        <a:spcAft>
          <a:spcPct val="0"/>
        </a:spcAft>
        <a:buChar char="»"/>
        <a:defRPr sz="10884">
          <a:solidFill>
            <a:schemeClr val="tx1"/>
          </a:solidFill>
          <a:latin typeface="+mn-lt"/>
        </a:defRPr>
      </a:lvl7pPr>
      <a:lvl8pPr marL="12831467" indent="-1247503" algn="l" defTabSz="4990015" rtl="0" eaLnBrk="0" fontAlgn="base" hangingPunct="0">
        <a:spcBef>
          <a:spcPct val="20000"/>
        </a:spcBef>
        <a:spcAft>
          <a:spcPct val="0"/>
        </a:spcAft>
        <a:buChar char="»"/>
        <a:defRPr sz="10884">
          <a:solidFill>
            <a:schemeClr val="tx1"/>
          </a:solidFill>
          <a:latin typeface="+mn-lt"/>
        </a:defRPr>
      </a:lvl8pPr>
      <a:lvl9pPr marL="13366112" indent="-1247503" algn="l" defTabSz="4990015" rtl="0" eaLnBrk="0" fontAlgn="base" hangingPunct="0">
        <a:spcBef>
          <a:spcPct val="20000"/>
        </a:spcBef>
        <a:spcAft>
          <a:spcPct val="0"/>
        </a:spcAft>
        <a:buChar char="»"/>
        <a:defRPr sz="10884">
          <a:solidFill>
            <a:schemeClr val="tx1"/>
          </a:solidFill>
          <a:latin typeface="+mn-lt"/>
        </a:defRPr>
      </a:lvl9pPr>
    </p:bodyStyle>
    <p:otherStyle>
      <a:defPPr>
        <a:defRPr lang="en-US"/>
      </a:defPPr>
      <a:lvl1pPr marL="0" algn="l" defTabSz="1069289" rtl="0" eaLnBrk="1" latinLnBrk="0" hangingPunct="1">
        <a:defRPr sz="2153" kern="1200">
          <a:solidFill>
            <a:schemeClr val="tx1"/>
          </a:solidFill>
          <a:latin typeface="+mn-lt"/>
          <a:ea typeface="+mn-ea"/>
          <a:cs typeface="+mn-cs"/>
        </a:defRPr>
      </a:lvl1pPr>
      <a:lvl2pPr marL="534644" algn="l" defTabSz="1069289" rtl="0" eaLnBrk="1" latinLnBrk="0" hangingPunct="1">
        <a:defRPr sz="2153" kern="1200">
          <a:solidFill>
            <a:schemeClr val="tx1"/>
          </a:solidFill>
          <a:latin typeface="+mn-lt"/>
          <a:ea typeface="+mn-ea"/>
          <a:cs typeface="+mn-cs"/>
        </a:defRPr>
      </a:lvl2pPr>
      <a:lvl3pPr marL="1069289" algn="l" defTabSz="1069289" rtl="0" eaLnBrk="1" latinLnBrk="0" hangingPunct="1">
        <a:defRPr sz="2153" kern="1200">
          <a:solidFill>
            <a:schemeClr val="tx1"/>
          </a:solidFill>
          <a:latin typeface="+mn-lt"/>
          <a:ea typeface="+mn-ea"/>
          <a:cs typeface="+mn-cs"/>
        </a:defRPr>
      </a:lvl3pPr>
      <a:lvl4pPr marL="1603933" algn="l" defTabSz="1069289" rtl="0" eaLnBrk="1" latinLnBrk="0" hangingPunct="1">
        <a:defRPr sz="2153" kern="1200">
          <a:solidFill>
            <a:schemeClr val="tx1"/>
          </a:solidFill>
          <a:latin typeface="+mn-lt"/>
          <a:ea typeface="+mn-ea"/>
          <a:cs typeface="+mn-cs"/>
        </a:defRPr>
      </a:lvl4pPr>
      <a:lvl5pPr marL="2138578" algn="l" defTabSz="1069289" rtl="0" eaLnBrk="1" latinLnBrk="0" hangingPunct="1">
        <a:defRPr sz="2153" kern="1200">
          <a:solidFill>
            <a:schemeClr val="tx1"/>
          </a:solidFill>
          <a:latin typeface="+mn-lt"/>
          <a:ea typeface="+mn-ea"/>
          <a:cs typeface="+mn-cs"/>
        </a:defRPr>
      </a:lvl5pPr>
      <a:lvl6pPr marL="2673222" algn="l" defTabSz="1069289" rtl="0" eaLnBrk="1" latinLnBrk="0" hangingPunct="1">
        <a:defRPr sz="2153" kern="1200">
          <a:solidFill>
            <a:schemeClr val="tx1"/>
          </a:solidFill>
          <a:latin typeface="+mn-lt"/>
          <a:ea typeface="+mn-ea"/>
          <a:cs typeface="+mn-cs"/>
        </a:defRPr>
      </a:lvl6pPr>
      <a:lvl7pPr marL="3207868" algn="l" defTabSz="1069289" rtl="0" eaLnBrk="1" latinLnBrk="0" hangingPunct="1">
        <a:defRPr sz="2153" kern="1200">
          <a:solidFill>
            <a:schemeClr val="tx1"/>
          </a:solidFill>
          <a:latin typeface="+mn-lt"/>
          <a:ea typeface="+mn-ea"/>
          <a:cs typeface="+mn-cs"/>
        </a:defRPr>
      </a:lvl7pPr>
      <a:lvl8pPr marL="3742511" algn="l" defTabSz="1069289" rtl="0" eaLnBrk="1" latinLnBrk="0" hangingPunct="1">
        <a:defRPr sz="2153" kern="1200">
          <a:solidFill>
            <a:schemeClr val="tx1"/>
          </a:solidFill>
          <a:latin typeface="+mn-lt"/>
          <a:ea typeface="+mn-ea"/>
          <a:cs typeface="+mn-cs"/>
        </a:defRPr>
      </a:lvl8pPr>
      <a:lvl9pPr marL="4277157" algn="l" defTabSz="1069289" rtl="0" eaLnBrk="1" latinLnBrk="0" hangingPunct="1">
        <a:defRPr sz="215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3.bin" /><Relationship Id="rId3" Type="http://schemas.openxmlformats.org/officeDocument/2006/relationships/oleObject" Target="../embeddings/oleObject1.bin" /><Relationship Id="rId7" Type="http://schemas.openxmlformats.org/officeDocument/2006/relationships/image" Target="../media/image2.png" /><Relationship Id="rId2" Type="http://schemas.openxmlformats.org/officeDocument/2006/relationships/slideLayout" Target="../slideLayouts/slideLayout5.xml" /><Relationship Id="rId1" Type="http://schemas.openxmlformats.org/officeDocument/2006/relationships/vmlDrawing" Target="../drawings/vmlDrawing1.vml" /><Relationship Id="rId6" Type="http://schemas.openxmlformats.org/officeDocument/2006/relationships/oleObject" Target="../embeddings/oleObject2.bin" /><Relationship Id="rId11" Type="http://schemas.openxmlformats.org/officeDocument/2006/relationships/image" Target="../media/image6.jpeg" /><Relationship Id="rId5" Type="http://schemas.openxmlformats.org/officeDocument/2006/relationships/image" Target="../media/image4.wmf" /><Relationship Id="rId10" Type="http://schemas.openxmlformats.org/officeDocument/2006/relationships/image" Target="../media/image5.png" /><Relationship Id="rId4" Type="http://schemas.openxmlformats.org/officeDocument/2006/relationships/image" Target="../media/image1.png" /><Relationship Id="rId9" Type="http://schemas.openxmlformats.org/officeDocument/2006/relationships/image" Target="../media/image3.png" /></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4A5CD"/>
        </a:solidFill>
        <a:effectLst/>
      </p:bgPr>
    </p:bg>
    <p:spTree>
      <p:nvGrpSpPr>
        <p:cNvPr id="1" name=""/>
        <p:cNvGrpSpPr/>
        <p:nvPr/>
      </p:nvGrpSpPr>
      <p:grpSpPr>
        <a:xfrm>
          <a:off x="0" y="0"/>
          <a:ext cx="0" cy="0"/>
          <a:chOff x="0" y="0"/>
          <a:chExt cx="0" cy="0"/>
        </a:xfrm>
      </p:grpSpPr>
      <p:sp>
        <p:nvSpPr>
          <p:cNvPr id="1033" name="Rectangle 31">
            <a:extLst>
              <a:ext uri="{FF2B5EF4-FFF2-40B4-BE49-F238E27FC236}">
                <a16:creationId xmlns:a16="http://schemas.microsoft.com/office/drawing/2014/main" id="{EDA6B908-804B-6D4E-BC13-E2AC046F12B7}"/>
              </a:ext>
            </a:extLst>
          </p:cNvPr>
          <p:cNvSpPr>
            <a:spLocks noChangeArrowheads="1"/>
          </p:cNvSpPr>
          <p:nvPr/>
        </p:nvSpPr>
        <p:spPr bwMode="auto">
          <a:xfrm>
            <a:off x="1180" y="-3707409"/>
            <a:ext cx="51204043" cy="36218420"/>
          </a:xfrm>
          <a:prstGeom prst="rect">
            <a:avLst/>
          </a:prstGeom>
          <a:solidFill>
            <a:srgbClr val="A0DBF3"/>
          </a:solidFill>
          <a:ln w="25400">
            <a:solidFill>
              <a:schemeClr val="accent6">
                <a:lumMod val="40000"/>
                <a:lumOff val="60000"/>
              </a:schemeClr>
            </a:solidFill>
            <a:miter lim="800000"/>
            <a:headEnd/>
            <a:tailEnd/>
          </a:ln>
        </p:spPr>
        <p:txBody>
          <a:bodyPr wrap="none" lIns="106934" tIns="53467" rIns="106934" bIns="53467" anchor="ctr"/>
          <a:lstStyle/>
          <a:p>
            <a:pPr defTabSz="1093678" eaLnBrk="0" fontAlgn="base" hangingPunct="0">
              <a:spcBef>
                <a:spcPts val="718"/>
              </a:spcBef>
              <a:spcAft>
                <a:spcPts val="718"/>
              </a:spcAft>
              <a:defRPr/>
            </a:pPr>
            <a:endParaRPr lang="en-GB" sz="2751">
              <a:solidFill>
                <a:srgbClr val="C00000"/>
              </a:solidFill>
              <a:latin typeface="Times New Roman" panose="02020603050405020304" pitchFamily="18" charset="0"/>
              <a:cs typeface="Arial" charset="0"/>
            </a:endParaRPr>
          </a:p>
        </p:txBody>
      </p:sp>
      <p:sp>
        <p:nvSpPr>
          <p:cNvPr id="4099" name="Text Box 6">
            <a:extLst>
              <a:ext uri="{FF2B5EF4-FFF2-40B4-BE49-F238E27FC236}">
                <a16:creationId xmlns:a16="http://schemas.microsoft.com/office/drawing/2014/main" id="{933063AF-A552-FDF7-7D9C-18059A0236CC}"/>
              </a:ext>
            </a:extLst>
          </p:cNvPr>
          <p:cNvSpPr txBox="1">
            <a:spLocks noChangeArrowheads="1"/>
          </p:cNvSpPr>
          <p:nvPr/>
        </p:nvSpPr>
        <p:spPr bwMode="auto">
          <a:xfrm>
            <a:off x="1180" y="-3707409"/>
            <a:ext cx="51204043" cy="7209885"/>
          </a:xfrm>
          <a:prstGeom prst="rect">
            <a:avLst/>
          </a:prstGeom>
          <a:solidFill>
            <a:srgbClr val="41B6E6"/>
          </a:solidFill>
          <a:ln>
            <a:noFill/>
          </a:ln>
        </p:spPr>
        <p:txBody>
          <a:bodyPr lIns="631500" tIns="842000" rIns="631500" bIns="6315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algn="ctr" defTabSz="1093678" eaLnBrk="0" fontAlgn="base" hangingPunct="0">
              <a:spcBef>
                <a:spcPts val="718"/>
              </a:spcBef>
              <a:spcAft>
                <a:spcPts val="718"/>
              </a:spcAft>
              <a:buNone/>
              <a:defRPr/>
            </a:pPr>
            <a:r>
              <a:rPr lang="el-GR" altLang="en-US" sz="11721" b="1" dirty="0">
                <a:solidFill>
                  <a:schemeClr val="bg1"/>
                </a:solidFill>
                <a:latin typeface="Arial" panose="020B0604020202020204" pitchFamily="34" charset="0"/>
                <a:cs typeface="Arial" panose="020B0604020202020204" pitchFamily="34" charset="0"/>
              </a:rPr>
              <a:t>Τίτλος Ποστερ, να Είναι ο Ίδιος με τον Τίτλο της </a:t>
            </a:r>
          </a:p>
          <a:p>
            <a:pPr algn="ctr" defTabSz="1093678" eaLnBrk="0" fontAlgn="base" hangingPunct="0">
              <a:spcBef>
                <a:spcPts val="718"/>
              </a:spcBef>
              <a:spcAft>
                <a:spcPts val="718"/>
              </a:spcAft>
              <a:buNone/>
              <a:defRPr/>
            </a:pPr>
            <a:r>
              <a:rPr lang="el-GR" altLang="en-US" sz="11721" b="1" dirty="0">
                <a:solidFill>
                  <a:schemeClr val="bg1"/>
                </a:solidFill>
                <a:latin typeface="Arial" panose="020B0604020202020204" pitchFamily="34" charset="0"/>
                <a:cs typeface="Arial" panose="020B0604020202020204" pitchFamily="34" charset="0"/>
              </a:rPr>
              <a:t>Περίληψης που Κατατέθηκε</a:t>
            </a:r>
            <a:endParaRPr lang="en-AU" altLang="en-US" sz="11721" b="1" dirty="0">
              <a:solidFill>
                <a:schemeClr val="bg1"/>
              </a:solidFill>
              <a:latin typeface="Arial" panose="020B0604020202020204" pitchFamily="34" charset="0"/>
              <a:cs typeface="Arial" panose="020B0604020202020204" pitchFamily="34" charset="0"/>
            </a:endParaRPr>
          </a:p>
        </p:txBody>
      </p:sp>
      <p:sp>
        <p:nvSpPr>
          <p:cNvPr id="4100" name="Text Box 8">
            <a:extLst>
              <a:ext uri="{FF2B5EF4-FFF2-40B4-BE49-F238E27FC236}">
                <a16:creationId xmlns:a16="http://schemas.microsoft.com/office/drawing/2014/main" id="{A97315C8-6C3A-ABF0-0719-EC8A61C66CD3}"/>
              </a:ext>
            </a:extLst>
          </p:cNvPr>
          <p:cNvSpPr txBox="1">
            <a:spLocks noChangeArrowheads="1"/>
          </p:cNvSpPr>
          <p:nvPr/>
        </p:nvSpPr>
        <p:spPr bwMode="auto">
          <a:xfrm>
            <a:off x="1351254" y="568773"/>
            <a:ext cx="48536176" cy="2084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21000" tIns="421000" rIns="421000" bIns="4210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algn="ctr" defTabSz="1093678" eaLnBrk="0" fontAlgn="base" hangingPunct="0">
              <a:spcBef>
                <a:spcPts val="718"/>
              </a:spcBef>
              <a:spcAft>
                <a:spcPts val="718"/>
              </a:spcAft>
              <a:buNone/>
            </a:pPr>
            <a:r>
              <a:rPr lang="el-GR" altLang="en-US" sz="6578" b="1" dirty="0">
                <a:solidFill>
                  <a:srgbClr val="000000"/>
                </a:solidFill>
                <a:latin typeface="Arial" panose="020B0604020202020204" pitchFamily="34" charset="0"/>
                <a:cs typeface="Arial" panose="020B0604020202020204" pitchFamily="34" charset="0"/>
              </a:rPr>
              <a:t>Ονόματα Συγγραφέων</a:t>
            </a:r>
            <a:r>
              <a:rPr lang="en-GB" altLang="en-US" sz="6578" b="1" dirty="0">
                <a:solidFill>
                  <a:srgbClr val="000000"/>
                </a:solidFill>
                <a:latin typeface="Arial" panose="020B0604020202020204" pitchFamily="34" charset="0"/>
                <a:cs typeface="Arial" panose="020B0604020202020204" pitchFamily="34" charset="0"/>
              </a:rPr>
              <a:t> (</a:t>
            </a:r>
            <a:r>
              <a:rPr lang="el-GR" altLang="en-US" sz="6578" b="1" dirty="0">
                <a:solidFill>
                  <a:srgbClr val="000000"/>
                </a:solidFill>
                <a:latin typeface="Arial" panose="020B0604020202020204" pitchFamily="34" charset="0"/>
                <a:cs typeface="Arial" panose="020B0604020202020204" pitchFamily="34" charset="0"/>
              </a:rPr>
              <a:t>πρέπει να είναι τα ίδια με αυτά της περίληψης</a:t>
            </a:r>
            <a:r>
              <a:rPr lang="en-GB" altLang="en-US" sz="6578" b="1" dirty="0">
                <a:solidFill>
                  <a:srgbClr val="000000"/>
                </a:solidFill>
                <a:latin typeface="Arial" panose="020B0604020202020204" pitchFamily="34" charset="0"/>
                <a:cs typeface="Arial" panose="020B0604020202020204" pitchFamily="34" charset="0"/>
              </a:rPr>
              <a:t>)</a:t>
            </a:r>
          </a:p>
          <a:p>
            <a:pPr algn="ctr" defTabSz="1093678" eaLnBrk="0" fontAlgn="base" hangingPunct="0">
              <a:spcBef>
                <a:spcPts val="718"/>
              </a:spcBef>
              <a:spcAft>
                <a:spcPts val="718"/>
              </a:spcAft>
              <a:buNone/>
            </a:pPr>
            <a:r>
              <a:rPr lang="el-GR" altLang="en-US" sz="5861" dirty="0">
                <a:solidFill>
                  <a:srgbClr val="000000"/>
                </a:solidFill>
                <a:latin typeface="Arial" panose="020B0604020202020204" pitchFamily="34" charset="0"/>
                <a:cs typeface="Arial" panose="020B0604020202020204" pitchFamily="34" charset="0"/>
              </a:rPr>
              <a:t>Ιδρύματα (π.χ. πανεπιστήμιο, νοσοκομείο)</a:t>
            </a:r>
            <a:endParaRPr lang="en-GB" altLang="en-US" sz="5861" dirty="0">
              <a:solidFill>
                <a:srgbClr val="000000"/>
              </a:solidFill>
              <a:latin typeface="Arial" panose="020B0604020202020204" pitchFamily="34" charset="0"/>
              <a:cs typeface="Arial" panose="020B0604020202020204" pitchFamily="34" charset="0"/>
            </a:endParaRPr>
          </a:p>
        </p:txBody>
      </p:sp>
      <p:sp>
        <p:nvSpPr>
          <p:cNvPr id="4101" name="Rectangle 29">
            <a:extLst>
              <a:ext uri="{FF2B5EF4-FFF2-40B4-BE49-F238E27FC236}">
                <a16:creationId xmlns:a16="http://schemas.microsoft.com/office/drawing/2014/main" id="{EFFCA05C-EC07-DADA-460A-DDF205853943}"/>
              </a:ext>
            </a:extLst>
          </p:cNvPr>
          <p:cNvSpPr>
            <a:spLocks noChangeArrowheads="1"/>
          </p:cNvSpPr>
          <p:nvPr/>
        </p:nvSpPr>
        <p:spPr bwMode="auto">
          <a:xfrm>
            <a:off x="1180" y="3418928"/>
            <a:ext cx="51204043" cy="250646"/>
          </a:xfrm>
          <a:prstGeom prst="rect">
            <a:avLst/>
          </a:prstGeom>
          <a:solidFill>
            <a:srgbClr val="004CFF"/>
          </a:solidFill>
          <a:ln>
            <a:noFill/>
          </a:ln>
        </p:spPr>
        <p:txBody>
          <a:bodyPr wrap="none" lIns="106934" tIns="53467" rIns="106934" bIns="53467" anchor="ctr"/>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endParaRPr lang="en-GB" altLang="en-US" sz="2751">
              <a:solidFill>
                <a:srgbClr val="FF0000"/>
              </a:solidFill>
              <a:cs typeface="Arial" panose="020B0604020202020204" pitchFamily="34" charset="0"/>
            </a:endParaRPr>
          </a:p>
        </p:txBody>
      </p:sp>
      <p:sp>
        <p:nvSpPr>
          <p:cNvPr id="4102" name="Rectangle 55">
            <a:extLst>
              <a:ext uri="{FF2B5EF4-FFF2-40B4-BE49-F238E27FC236}">
                <a16:creationId xmlns:a16="http://schemas.microsoft.com/office/drawing/2014/main" id="{34937B67-E985-7A56-88A9-F645F9BA5830}"/>
              </a:ext>
            </a:extLst>
          </p:cNvPr>
          <p:cNvSpPr>
            <a:spLocks noChangeArrowheads="1"/>
          </p:cNvSpPr>
          <p:nvPr/>
        </p:nvSpPr>
        <p:spPr bwMode="auto">
          <a:xfrm>
            <a:off x="38334904" y="23531410"/>
            <a:ext cx="11467078" cy="37596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21000" tIns="421000" rIns="421000" bIns="4210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4784" b="1" dirty="0">
                <a:solidFill>
                  <a:srgbClr val="000000"/>
                </a:solidFill>
                <a:latin typeface="Arial" panose="020B0604020202020204" pitchFamily="34" charset="0"/>
                <a:cs typeface="Arial" panose="020B0604020202020204" pitchFamily="34" charset="0"/>
              </a:rPr>
              <a:t>Ευχαριστίες</a:t>
            </a:r>
            <a:endParaRPr lang="en-GB" altLang="en-US" sz="4784" b="1"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348" dirty="0">
                <a:solidFill>
                  <a:srgbClr val="000000"/>
                </a:solidFill>
                <a:latin typeface="Arial" panose="020B0604020202020204" pitchFamily="34" charset="0"/>
                <a:cs typeface="Arial" panose="020B0604020202020204" pitchFamily="34" charset="0"/>
              </a:rPr>
              <a:t>Ευχαριστίες προς βιοηθική, χρηματοδότες και άλλους (αν υπάρχουν)</a:t>
            </a:r>
            <a:r>
              <a:rPr lang="en-AU" altLang="en-US" sz="3348" dirty="0">
                <a:solidFill>
                  <a:srgbClr val="000000"/>
                </a:solidFill>
                <a:latin typeface="Arial" panose="020B0604020202020204" pitchFamily="34" charset="0"/>
                <a:cs typeface="Arial" panose="020B0604020202020204" pitchFamily="34" charset="0"/>
              </a:rPr>
              <a:t>.</a:t>
            </a:r>
          </a:p>
          <a:p>
            <a:pPr defTabSz="1093678" eaLnBrk="0" fontAlgn="base" hangingPunct="0">
              <a:spcBef>
                <a:spcPts val="718"/>
              </a:spcBef>
              <a:spcAft>
                <a:spcPts val="718"/>
              </a:spcAft>
              <a:buNone/>
            </a:pPr>
            <a:r>
              <a:rPr lang="el-GR" altLang="en-US" sz="3348" dirty="0">
                <a:solidFill>
                  <a:srgbClr val="000000"/>
                </a:solidFill>
                <a:latin typeface="Arial" panose="020B0604020202020204" pitchFamily="34" charset="0"/>
                <a:cs typeface="Arial" panose="020B0604020202020204" pitchFamily="34" charset="0"/>
              </a:rPr>
              <a:t>Μπορεί να μπει η φράση</a:t>
            </a:r>
            <a:r>
              <a:rPr lang="en-GB" altLang="en-US" sz="3348" dirty="0">
                <a:solidFill>
                  <a:srgbClr val="000000"/>
                </a:solidFill>
                <a:latin typeface="Arial" panose="020B0604020202020204" pitchFamily="34" charset="0"/>
                <a:cs typeface="Arial" panose="020B0604020202020204" pitchFamily="34" charset="0"/>
              </a:rPr>
              <a:t> ‘</a:t>
            </a:r>
            <a:r>
              <a:rPr lang="el-GR" altLang="en-US" sz="3348" dirty="0">
                <a:solidFill>
                  <a:srgbClr val="000000"/>
                </a:solidFill>
                <a:latin typeface="Arial" panose="020B0604020202020204" pitchFamily="34" charset="0"/>
                <a:cs typeface="Arial" panose="020B0604020202020204" pitchFamily="34" charset="0"/>
              </a:rPr>
              <a:t>Παρουσιάστηκε στο 8</a:t>
            </a:r>
            <a:r>
              <a:rPr lang="el-GR" altLang="en-US" sz="3348" baseline="30000" dirty="0">
                <a:solidFill>
                  <a:srgbClr val="000000"/>
                </a:solidFill>
                <a:latin typeface="Arial" panose="020B0604020202020204" pitchFamily="34" charset="0"/>
                <a:cs typeface="Arial" panose="020B0604020202020204" pitchFamily="34" charset="0"/>
              </a:rPr>
              <a:t>ο</a:t>
            </a:r>
            <a:r>
              <a:rPr lang="el-GR" altLang="en-US" sz="3348" dirty="0">
                <a:solidFill>
                  <a:srgbClr val="000000"/>
                </a:solidFill>
                <a:latin typeface="Arial" panose="020B0604020202020204" pitchFamily="34" charset="0"/>
                <a:cs typeface="Arial" panose="020B0604020202020204" pitchFamily="34" charset="0"/>
              </a:rPr>
              <a:t> </a:t>
            </a:r>
            <a:r>
              <a:rPr lang="el-GR" altLang="en-US" sz="3348" dirty="0" err="1">
                <a:solidFill>
                  <a:srgbClr val="000000"/>
                </a:solidFill>
                <a:latin typeface="Arial" panose="020B0604020202020204" pitchFamily="34" charset="0"/>
                <a:cs typeface="Arial" panose="020B0604020202020204" pitchFamily="34" charset="0"/>
              </a:rPr>
              <a:t>Παγκύπριο</a:t>
            </a:r>
            <a:r>
              <a:rPr lang="el-GR" altLang="en-US" sz="3348" dirty="0">
                <a:solidFill>
                  <a:srgbClr val="000000"/>
                </a:solidFill>
                <a:latin typeface="Arial" panose="020B0604020202020204" pitchFamily="34" charset="0"/>
                <a:cs typeface="Arial" panose="020B0604020202020204" pitchFamily="34" charset="0"/>
              </a:rPr>
              <a:t> Συνέδριο Φυσιοθεραπείας</a:t>
            </a:r>
            <a:r>
              <a:rPr lang="el-GR" altLang="en-US" sz="3348">
                <a:solidFill>
                  <a:srgbClr val="000000"/>
                </a:solidFill>
                <a:latin typeface="Arial" panose="020B0604020202020204" pitchFamily="34" charset="0"/>
                <a:cs typeface="Arial" panose="020B0604020202020204" pitchFamily="34" charset="0"/>
              </a:rPr>
              <a:t>, 2023’</a:t>
            </a:r>
            <a:endParaRPr lang="en-US" altLang="en-US" sz="3348" b="1" dirty="0">
              <a:solidFill>
                <a:srgbClr val="CC3300"/>
              </a:solidFill>
              <a:latin typeface="Arial" panose="020B0604020202020204" pitchFamily="34" charset="0"/>
              <a:cs typeface="Arial" panose="020B0604020202020204" pitchFamily="34" charset="0"/>
            </a:endParaRPr>
          </a:p>
        </p:txBody>
      </p:sp>
      <p:sp>
        <p:nvSpPr>
          <p:cNvPr id="4103" name="Rectangle 56">
            <a:extLst>
              <a:ext uri="{FF2B5EF4-FFF2-40B4-BE49-F238E27FC236}">
                <a16:creationId xmlns:a16="http://schemas.microsoft.com/office/drawing/2014/main" id="{D630C864-A6CB-3CEE-C5AC-182328517ED2}"/>
              </a:ext>
            </a:extLst>
          </p:cNvPr>
          <p:cNvSpPr>
            <a:spLocks noChangeArrowheads="1"/>
          </p:cNvSpPr>
          <p:nvPr/>
        </p:nvSpPr>
        <p:spPr bwMode="auto">
          <a:xfrm>
            <a:off x="38334904" y="19741331"/>
            <a:ext cx="11467078" cy="307611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21000" tIns="421000" rIns="421000" bIns="4210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4784" b="1" dirty="0">
                <a:solidFill>
                  <a:srgbClr val="000000"/>
                </a:solidFill>
                <a:latin typeface="Arial" panose="020B0604020202020204" pitchFamily="34" charset="0"/>
                <a:cs typeface="Arial" panose="020B0604020202020204" pitchFamily="34" charset="0"/>
              </a:rPr>
              <a:t>Βιβλιογραφία</a:t>
            </a:r>
            <a:endParaRPr lang="en-GB" altLang="en-US" sz="4784" b="1"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348" dirty="0">
                <a:solidFill>
                  <a:srgbClr val="000000"/>
                </a:solidFill>
                <a:latin typeface="Arial" panose="020B0604020202020204" pitchFamily="34" charset="0"/>
                <a:cs typeface="Arial" panose="020B0604020202020204" pitchFamily="34" charset="0"/>
              </a:rPr>
              <a:t>Προσπαθήστε να μην βάλετε πολλές αναφορές</a:t>
            </a:r>
            <a:r>
              <a:rPr lang="en-GB" altLang="en-US" sz="3348" dirty="0">
                <a:solidFill>
                  <a:srgbClr val="000000"/>
                </a:solidFill>
                <a:latin typeface="Arial" panose="020B0604020202020204" pitchFamily="34" charset="0"/>
                <a:cs typeface="Arial" panose="020B0604020202020204" pitchFamily="34" charset="0"/>
              </a:rPr>
              <a:t>. </a:t>
            </a:r>
            <a:r>
              <a:rPr lang="el-GR" altLang="en-US" sz="3348" dirty="0">
                <a:solidFill>
                  <a:srgbClr val="000000"/>
                </a:solidFill>
                <a:latin typeface="Arial" panose="020B0604020202020204" pitchFamily="34" charset="0"/>
                <a:cs typeface="Arial" panose="020B0604020202020204" pitchFamily="34" charset="0"/>
              </a:rPr>
              <a:t>Χρησιμοποιείστε</a:t>
            </a:r>
            <a:r>
              <a:rPr lang="en-GB" altLang="en-US" sz="3348" dirty="0">
                <a:solidFill>
                  <a:srgbClr val="000000"/>
                </a:solidFill>
                <a:latin typeface="Arial" panose="020B0604020202020204" pitchFamily="34" charset="0"/>
                <a:cs typeface="Arial" panose="020B0604020202020204" pitchFamily="34" charset="0"/>
              </a:rPr>
              <a:t> Vancouver </a:t>
            </a:r>
            <a:r>
              <a:rPr lang="el-GR" altLang="en-US" sz="3348" dirty="0">
                <a:solidFill>
                  <a:srgbClr val="000000"/>
                </a:solidFill>
                <a:latin typeface="Arial" panose="020B0604020202020204" pitchFamily="34" charset="0"/>
                <a:cs typeface="Arial" panose="020B0604020202020204" pitchFamily="34" charset="0"/>
              </a:rPr>
              <a:t>ή</a:t>
            </a:r>
            <a:r>
              <a:rPr lang="en-GB" altLang="en-US" sz="3348" dirty="0">
                <a:solidFill>
                  <a:srgbClr val="000000"/>
                </a:solidFill>
                <a:latin typeface="Arial" panose="020B0604020202020204" pitchFamily="34" charset="0"/>
                <a:cs typeface="Arial" panose="020B0604020202020204" pitchFamily="34" charset="0"/>
              </a:rPr>
              <a:t> Harvard.</a:t>
            </a:r>
          </a:p>
        </p:txBody>
      </p:sp>
      <p:sp>
        <p:nvSpPr>
          <p:cNvPr id="4104" name="Rectangle 57">
            <a:extLst>
              <a:ext uri="{FF2B5EF4-FFF2-40B4-BE49-F238E27FC236}">
                <a16:creationId xmlns:a16="http://schemas.microsoft.com/office/drawing/2014/main" id="{8D928348-EE46-AEA4-686F-D6136DFC0DE4}"/>
              </a:ext>
            </a:extLst>
          </p:cNvPr>
          <p:cNvSpPr>
            <a:spLocks noChangeArrowheads="1"/>
          </p:cNvSpPr>
          <p:nvPr/>
        </p:nvSpPr>
        <p:spPr bwMode="auto">
          <a:xfrm>
            <a:off x="1184155" y="19431822"/>
            <a:ext cx="11467077" cy="1224180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21000" tIns="421000" rIns="421000" bIns="4210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5741" b="1" dirty="0">
                <a:solidFill>
                  <a:srgbClr val="000000"/>
                </a:solidFill>
                <a:latin typeface="Arial" panose="020B0604020202020204" pitchFamily="34" charset="0"/>
                <a:cs typeface="Arial" panose="020B0604020202020204" pitchFamily="34" charset="0"/>
              </a:rPr>
              <a:t>Συμμετέχοντες</a:t>
            </a:r>
            <a:endParaRPr lang="en-GB" altLang="en-US" sz="5741" b="1"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Προτιμήστε γραμματοσειρές που είναι εύκολο να διαβαστούν όπως </a:t>
            </a:r>
            <a:r>
              <a:rPr lang="en-GB" altLang="en-US" sz="3827" dirty="0">
                <a:solidFill>
                  <a:srgbClr val="000000"/>
                </a:solidFill>
                <a:latin typeface="Arial" panose="020B0604020202020204" pitchFamily="34" charset="0"/>
                <a:cs typeface="Arial" panose="020B0604020202020204" pitchFamily="34" charset="0"/>
              </a:rPr>
              <a:t>Arial </a:t>
            </a:r>
            <a:r>
              <a:rPr lang="el-GR" altLang="en-US" sz="3827" dirty="0">
                <a:solidFill>
                  <a:srgbClr val="000000"/>
                </a:solidFill>
                <a:latin typeface="Arial" panose="020B0604020202020204" pitchFamily="34" charset="0"/>
                <a:cs typeface="Arial" panose="020B0604020202020204" pitchFamily="34" charset="0"/>
              </a:rPr>
              <a:t>ή</a:t>
            </a:r>
            <a:r>
              <a:rPr lang="en-GB" altLang="en-US" sz="3827" dirty="0">
                <a:solidFill>
                  <a:srgbClr val="000000"/>
                </a:solidFill>
                <a:latin typeface="Arial" panose="020B0604020202020204" pitchFamily="34" charset="0"/>
                <a:cs typeface="Arial" panose="020B0604020202020204" pitchFamily="34" charset="0"/>
              </a:rPr>
              <a:t> Verdana.</a:t>
            </a:r>
          </a:p>
          <a:p>
            <a:pPr defTabSz="1093678" eaLnBrk="0" fontAlgn="base" hangingPunct="0">
              <a:spcBef>
                <a:spcPts val="718"/>
              </a:spcBef>
              <a:spcAft>
                <a:spcPts val="718"/>
              </a:spcAft>
              <a:buNone/>
            </a:pPr>
            <a:endParaRPr lang="en-GB"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Οι τίτλοι των ενοτήτων σε αυτό το πρότυπο έχουν μέγεθος </a:t>
            </a:r>
            <a:r>
              <a:rPr lang="en-GB" altLang="en-US" sz="3827" dirty="0">
                <a:solidFill>
                  <a:srgbClr val="000000"/>
                </a:solidFill>
                <a:latin typeface="Arial" panose="020B0604020202020204" pitchFamily="34" charset="0"/>
                <a:cs typeface="Arial" panose="020B0604020202020204" pitchFamily="34" charset="0"/>
              </a:rPr>
              <a:t>48pt</a:t>
            </a:r>
            <a:r>
              <a:rPr lang="el-GR" altLang="en-US" sz="3827" dirty="0">
                <a:solidFill>
                  <a:srgbClr val="000000"/>
                </a:solidFill>
                <a:latin typeface="Arial" panose="020B0604020202020204" pitchFamily="34" charset="0"/>
                <a:cs typeface="Arial" panose="020B0604020202020204" pitchFamily="34" charset="0"/>
              </a:rPr>
              <a:t>, ενώ στο κείμενο </a:t>
            </a:r>
            <a:r>
              <a:rPr lang="en-GB" altLang="en-US" sz="3827" dirty="0">
                <a:solidFill>
                  <a:srgbClr val="000000"/>
                </a:solidFill>
                <a:latin typeface="Arial" panose="020B0604020202020204" pitchFamily="34" charset="0"/>
                <a:cs typeface="Arial" panose="020B0604020202020204" pitchFamily="34" charset="0"/>
              </a:rPr>
              <a:t>32pt. </a:t>
            </a:r>
            <a:r>
              <a:rPr lang="el-GR" altLang="en-US" sz="3827" dirty="0">
                <a:solidFill>
                  <a:srgbClr val="000000"/>
                </a:solidFill>
                <a:latin typeface="Arial" panose="020B0604020202020204" pitchFamily="34" charset="0"/>
                <a:cs typeface="Arial" panose="020B0604020202020204" pitchFamily="34" charset="0"/>
              </a:rPr>
              <a:t>Είναι καλό το κείμενο</a:t>
            </a:r>
            <a:r>
              <a:rPr lang="en-GB" altLang="en-US" sz="3827" dirty="0">
                <a:solidFill>
                  <a:srgbClr val="000000"/>
                </a:solidFill>
                <a:latin typeface="Arial" panose="020B0604020202020204" pitchFamily="34" charset="0"/>
                <a:cs typeface="Arial" panose="020B0604020202020204" pitchFamily="34" charset="0"/>
              </a:rPr>
              <a:t> </a:t>
            </a:r>
            <a:r>
              <a:rPr lang="el-GR" altLang="en-US" sz="3827" dirty="0">
                <a:solidFill>
                  <a:srgbClr val="000000"/>
                </a:solidFill>
                <a:latin typeface="Arial" panose="020B0604020202020204" pitchFamily="34" charset="0"/>
                <a:cs typeface="Arial" panose="020B0604020202020204" pitchFamily="34" charset="0"/>
              </a:rPr>
              <a:t>να είναι μεταξύ </a:t>
            </a:r>
            <a:r>
              <a:rPr lang="en-GB" altLang="en-US" sz="3827" dirty="0">
                <a:solidFill>
                  <a:srgbClr val="000000"/>
                </a:solidFill>
                <a:latin typeface="Arial" panose="020B0604020202020204" pitchFamily="34" charset="0"/>
                <a:cs typeface="Arial" panose="020B0604020202020204" pitchFamily="34" charset="0"/>
              </a:rPr>
              <a:t>24pt-36pt. </a:t>
            </a:r>
            <a:r>
              <a:rPr lang="el-GR" altLang="en-US" sz="3827" dirty="0">
                <a:solidFill>
                  <a:srgbClr val="000000"/>
                </a:solidFill>
                <a:latin typeface="Arial" panose="020B0604020202020204" pitchFamily="34" charset="0"/>
                <a:cs typeface="Arial" panose="020B0604020202020204" pitchFamily="34" charset="0"/>
              </a:rPr>
              <a:t>Πρέπει να μπορεί να διαβάζεται από κανονική απόσταση</a:t>
            </a:r>
            <a:r>
              <a:rPr lang="en-GB" altLang="en-US" sz="3827" dirty="0">
                <a:solidFill>
                  <a:srgbClr val="000000"/>
                </a:solidFill>
                <a:latin typeface="Arial" panose="020B0604020202020204" pitchFamily="34" charset="0"/>
                <a:cs typeface="Arial" panose="020B0604020202020204" pitchFamily="34" charset="0"/>
              </a:rPr>
              <a:t>. </a:t>
            </a:r>
          </a:p>
          <a:p>
            <a:pPr defTabSz="1093678" eaLnBrk="0" fontAlgn="base" hangingPunct="0">
              <a:spcBef>
                <a:spcPts val="718"/>
              </a:spcBef>
              <a:spcAft>
                <a:spcPts val="718"/>
              </a:spcAft>
              <a:buNone/>
            </a:pPr>
            <a:endParaRPr lang="en-GB"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Μαύρα γράμματα στο κείμενο με άσπρο φόντο είναι πιο εύκολο να διαβαστεί</a:t>
            </a:r>
            <a:r>
              <a:rPr lang="en-GB" altLang="en-US" sz="3827" dirty="0">
                <a:solidFill>
                  <a:srgbClr val="000000"/>
                </a:solidFill>
                <a:latin typeface="Arial" panose="020B0604020202020204" pitchFamily="34" charset="0"/>
                <a:cs typeface="Arial" panose="020B0604020202020204" pitchFamily="34" charset="0"/>
              </a:rPr>
              <a:t>.</a:t>
            </a: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Το κείμενο φαίνεται πιο καλά όταν είναι αριστερά παρά σε πλήρη στοίχιση</a:t>
            </a:r>
            <a:r>
              <a:rPr lang="en-AU" altLang="en-US" sz="3827" dirty="0">
                <a:solidFill>
                  <a:srgbClr val="000000"/>
                </a:solidFill>
                <a:latin typeface="Arial" panose="020B0604020202020204" pitchFamily="34" charset="0"/>
                <a:cs typeface="Arial" panose="020B0604020202020204" pitchFamily="34" charset="0"/>
              </a:rPr>
              <a:t>.</a:t>
            </a:r>
          </a:p>
          <a:p>
            <a:pPr defTabSz="1093678" eaLnBrk="0" fontAlgn="base" hangingPunct="0">
              <a:spcBef>
                <a:spcPts val="718"/>
              </a:spcBef>
              <a:spcAft>
                <a:spcPts val="718"/>
              </a:spcAft>
              <a:buNone/>
            </a:pPr>
            <a:endParaRPr lang="en-GB" altLang="en-US" sz="370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707" dirty="0">
              <a:solidFill>
                <a:srgbClr val="000000"/>
              </a:solidFill>
              <a:latin typeface="Arial" panose="020B0604020202020204" pitchFamily="34" charset="0"/>
              <a:cs typeface="Arial" panose="020B0604020202020204" pitchFamily="34" charset="0"/>
            </a:endParaRPr>
          </a:p>
        </p:txBody>
      </p:sp>
      <p:sp>
        <p:nvSpPr>
          <p:cNvPr id="4105" name="Rectangle 58">
            <a:extLst>
              <a:ext uri="{FF2B5EF4-FFF2-40B4-BE49-F238E27FC236}">
                <a16:creationId xmlns:a16="http://schemas.microsoft.com/office/drawing/2014/main" id="{A433F4DD-F175-7C75-5AB8-392EE842C338}"/>
              </a:ext>
            </a:extLst>
          </p:cNvPr>
          <p:cNvSpPr>
            <a:spLocks noChangeArrowheads="1"/>
          </p:cNvSpPr>
          <p:nvPr/>
        </p:nvSpPr>
        <p:spPr bwMode="auto">
          <a:xfrm>
            <a:off x="1184155" y="4592409"/>
            <a:ext cx="11467077" cy="912201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21000" tIns="421000" rIns="421000" bIns="4210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5741" b="1" dirty="0">
                <a:solidFill>
                  <a:srgbClr val="000000"/>
                </a:solidFill>
                <a:latin typeface="Arial" panose="020B0604020202020204" pitchFamily="34" charset="0"/>
                <a:cs typeface="Arial" panose="020B0604020202020204" pitchFamily="34" charset="0"/>
              </a:rPr>
              <a:t>Εισαγωγή</a:t>
            </a:r>
            <a:endParaRPr lang="en-GB" altLang="en-US" sz="5741" b="1"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Μπορείτε να γράψετε διαφοροποιημένο κείμενο από αυτό της περίληψης που υποβλήθηκε</a:t>
            </a:r>
            <a:r>
              <a:rPr lang="en-AU" altLang="en-US" sz="3827" dirty="0">
                <a:solidFill>
                  <a:srgbClr val="000000"/>
                </a:solidFill>
                <a:latin typeface="Arial" panose="020B0604020202020204" pitchFamily="34" charset="0"/>
                <a:cs typeface="Arial" panose="020B0604020202020204" pitchFamily="34" charset="0"/>
              </a:rPr>
              <a:t>.</a:t>
            </a: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Μπορεί να χρησιμοποιηθεί και διαφορετικό πρότυπο, </a:t>
            </a:r>
            <a:r>
              <a:rPr lang="el-GR" altLang="en-US" sz="3827" dirty="0" err="1">
                <a:solidFill>
                  <a:srgbClr val="000000"/>
                </a:solidFill>
                <a:latin typeface="Arial" panose="020B0604020202020204" pitchFamily="34" charset="0"/>
                <a:cs typeface="Arial" panose="020B0604020202020204" pitchFamily="34" charset="0"/>
              </a:rPr>
              <a:t>π.χ</a:t>
            </a:r>
            <a:r>
              <a:rPr lang="el-GR" altLang="en-US" sz="3827" dirty="0">
                <a:solidFill>
                  <a:srgbClr val="000000"/>
                </a:solidFill>
                <a:latin typeface="Arial" panose="020B0604020202020204" pitchFamily="34" charset="0"/>
                <a:cs typeface="Arial" panose="020B0604020202020204" pitchFamily="34" charset="0"/>
              </a:rPr>
              <a:t> του οργανισμού που συνεργάζεστε</a:t>
            </a:r>
            <a:endParaRPr lang="en-AU" altLang="en-US" sz="3229" dirty="0">
              <a:solidFill>
                <a:srgbClr val="000000"/>
              </a:solidFill>
              <a:latin typeface="Arial" panose="020B0604020202020204" pitchFamily="34" charset="0"/>
              <a:cs typeface="Arial" panose="020B0604020202020204" pitchFamily="34" charset="0"/>
            </a:endParaRPr>
          </a:p>
        </p:txBody>
      </p:sp>
      <p:sp>
        <p:nvSpPr>
          <p:cNvPr id="15419" name="Rectangle 59">
            <a:extLst>
              <a:ext uri="{FF2B5EF4-FFF2-40B4-BE49-F238E27FC236}">
                <a16:creationId xmlns:a16="http://schemas.microsoft.com/office/drawing/2014/main" id="{414E1FF5-EBA0-863E-1A4E-3586020E8484}"/>
              </a:ext>
            </a:extLst>
          </p:cNvPr>
          <p:cNvSpPr>
            <a:spLocks noChangeArrowheads="1"/>
          </p:cNvSpPr>
          <p:nvPr/>
        </p:nvSpPr>
        <p:spPr bwMode="auto">
          <a:xfrm>
            <a:off x="13686099" y="4592410"/>
            <a:ext cx="11467077" cy="17670578"/>
          </a:xfrm>
          <a:prstGeom prst="rect">
            <a:avLst/>
          </a:prstGeom>
          <a:solidFill>
            <a:schemeClr val="bg1"/>
          </a:solidFill>
          <a:ln w="9525">
            <a:noFill/>
            <a:miter lim="800000"/>
            <a:headEnd/>
            <a:tailEnd/>
          </a:ln>
          <a:effectLst/>
        </p:spPr>
        <p:txBody>
          <a:bodyPr lIns="421000" tIns="421000" rIns="421000" bIns="421000"/>
          <a:lstStyle/>
          <a:p>
            <a:pPr marL="445537" indent="-445537" defTabSz="1093678" eaLnBrk="0" fontAlgn="base" hangingPunct="0">
              <a:spcBef>
                <a:spcPts val="718"/>
              </a:spcBef>
              <a:spcAft>
                <a:spcPts val="718"/>
              </a:spcAft>
              <a:defRPr/>
            </a:pPr>
            <a:r>
              <a:rPr lang="el-GR" sz="5741" b="1" dirty="0">
                <a:solidFill>
                  <a:srgbClr val="000000"/>
                </a:solidFill>
                <a:latin typeface="Arial" charset="0"/>
                <a:cs typeface="Arial" panose="020B0604020202020204" pitchFamily="34" charset="0"/>
              </a:rPr>
              <a:t>Μέθοδος</a:t>
            </a:r>
            <a:endParaRPr lang="en-GB" sz="5741" b="1" dirty="0">
              <a:solidFill>
                <a:srgbClr val="000000"/>
              </a:solidFill>
              <a:latin typeface="Arial" charset="0"/>
              <a:cs typeface="Arial" panose="020B0604020202020204" pitchFamily="34" charset="0"/>
            </a:endParaRPr>
          </a:p>
          <a:p>
            <a:pPr defTabSz="1093678" eaLnBrk="0" fontAlgn="base" hangingPunct="0">
              <a:spcBef>
                <a:spcPts val="718"/>
              </a:spcBef>
              <a:spcAft>
                <a:spcPts val="718"/>
              </a:spcAft>
              <a:defRPr/>
            </a:pPr>
            <a:r>
              <a:rPr lang="el-GR" sz="3827" dirty="0">
                <a:solidFill>
                  <a:srgbClr val="000000"/>
                </a:solidFill>
                <a:latin typeface="Arial" charset="0"/>
                <a:cs typeface="Arial" panose="020B0604020202020204" pitchFamily="34" charset="0"/>
              </a:rPr>
              <a:t>Μπορείτε να αντικαταστήσετε το κείμενο αυτού του προτύπου, γράφοντας το δικό σας κείμενο ή κάνοντας </a:t>
            </a:r>
            <a:r>
              <a:rPr lang="en-US" sz="3827" dirty="0">
                <a:solidFill>
                  <a:srgbClr val="000000"/>
                </a:solidFill>
                <a:latin typeface="Arial" charset="0"/>
                <a:cs typeface="Arial" panose="020B0604020202020204" pitchFamily="34" charset="0"/>
              </a:rPr>
              <a:t>copy-paste</a:t>
            </a:r>
            <a:r>
              <a:rPr lang="el-GR" sz="3827" dirty="0">
                <a:solidFill>
                  <a:srgbClr val="000000"/>
                </a:solidFill>
                <a:latin typeface="Arial" charset="0"/>
                <a:cs typeface="Arial" panose="020B0604020202020204" pitchFamily="34" charset="0"/>
              </a:rPr>
              <a:t> από κάπου αλλού.</a:t>
            </a:r>
            <a:endParaRPr lang="en-AU" sz="3827" dirty="0">
              <a:solidFill>
                <a:srgbClr val="000000"/>
              </a:solidFill>
              <a:latin typeface="Arial" charset="0"/>
              <a:cs typeface="Arial" panose="020B0604020202020204" pitchFamily="34" charset="0"/>
            </a:endParaRPr>
          </a:p>
          <a:p>
            <a:pPr defTabSz="1093678" eaLnBrk="0" fontAlgn="base" hangingPunct="0">
              <a:spcBef>
                <a:spcPts val="718"/>
              </a:spcBef>
              <a:spcAft>
                <a:spcPts val="718"/>
              </a:spcAft>
              <a:defRPr/>
            </a:pPr>
            <a:endParaRPr lang="en-AU" sz="3827" dirty="0">
              <a:solidFill>
                <a:srgbClr val="000000"/>
              </a:solidFill>
              <a:latin typeface="Arial" charset="0"/>
              <a:cs typeface="Arial" panose="020B0604020202020204" pitchFamily="34" charset="0"/>
            </a:endParaRPr>
          </a:p>
          <a:p>
            <a:pPr defTabSz="1093678" eaLnBrk="0" fontAlgn="base" hangingPunct="0">
              <a:spcBef>
                <a:spcPts val="718"/>
              </a:spcBef>
              <a:spcAft>
                <a:spcPts val="718"/>
              </a:spcAft>
              <a:defRPr/>
            </a:pPr>
            <a:r>
              <a:rPr lang="el-GR" sz="3827" dirty="0">
                <a:solidFill>
                  <a:srgbClr val="000000"/>
                </a:solidFill>
                <a:latin typeface="Arial" charset="0"/>
                <a:cs typeface="Arial" panose="020B0604020202020204" pitchFamily="34" charset="0"/>
              </a:rPr>
              <a:t>Μπορείτε αν επιθυμείτε να αλλάξετε τα χρώματα των κειμένων, του φόντου και γενικότερα του ποστερ</a:t>
            </a:r>
            <a:r>
              <a:rPr lang="en-AU" sz="3827" dirty="0">
                <a:solidFill>
                  <a:srgbClr val="000000"/>
                </a:solidFill>
                <a:latin typeface="Arial" charset="0"/>
                <a:cs typeface="Arial" panose="020B0604020202020204" pitchFamily="34" charset="0"/>
              </a:rPr>
              <a:t>.</a:t>
            </a:r>
          </a:p>
          <a:p>
            <a:pPr defTabSz="1093678" eaLnBrk="0" fontAlgn="base" hangingPunct="0">
              <a:spcBef>
                <a:spcPts val="718"/>
              </a:spcBef>
              <a:spcAft>
                <a:spcPts val="718"/>
              </a:spcAft>
              <a:defRPr/>
            </a:pPr>
            <a:endParaRPr lang="en-AU" sz="3827" dirty="0">
              <a:solidFill>
                <a:srgbClr val="000000"/>
              </a:solidFill>
              <a:latin typeface="Arial" charset="0"/>
              <a:cs typeface="Arial" panose="020B0604020202020204" pitchFamily="34" charset="0"/>
            </a:endParaRPr>
          </a:p>
          <a:p>
            <a:pPr defTabSz="1093678" eaLnBrk="0" fontAlgn="base" hangingPunct="0">
              <a:spcBef>
                <a:spcPts val="718"/>
              </a:spcBef>
              <a:spcAft>
                <a:spcPts val="718"/>
              </a:spcAft>
              <a:defRPr/>
            </a:pPr>
            <a:r>
              <a:rPr lang="el-GR" sz="3827" dirty="0">
                <a:solidFill>
                  <a:srgbClr val="000000"/>
                </a:solidFill>
                <a:latin typeface="Arial" charset="0"/>
                <a:cs typeface="Arial" panose="020B0604020202020204" pitchFamily="34" charset="0"/>
              </a:rPr>
              <a:t>Αν δεν χρειάζεστε κάποια ενότητα μπορείτε να την διαγράψετε ή να προσθέσετε κάποια άλλη ενότητα ή εικόνα</a:t>
            </a:r>
            <a:r>
              <a:rPr lang="en-AU" sz="3827" dirty="0">
                <a:solidFill>
                  <a:srgbClr val="000000"/>
                </a:solidFill>
                <a:latin typeface="Arial" charset="0"/>
                <a:cs typeface="Arial" panose="020B0604020202020204" pitchFamily="34" charset="0"/>
              </a:rPr>
              <a:t>.</a:t>
            </a:r>
          </a:p>
          <a:p>
            <a:pPr defTabSz="1093678" eaLnBrk="0" fontAlgn="base" hangingPunct="0">
              <a:spcBef>
                <a:spcPts val="718"/>
              </a:spcBef>
              <a:spcAft>
                <a:spcPts val="718"/>
              </a:spcAft>
              <a:buSzPct val="60000"/>
              <a:defRPr/>
            </a:pPr>
            <a:endParaRPr lang="en-AU" sz="3827" dirty="0">
              <a:solidFill>
                <a:srgbClr val="000000"/>
              </a:solidFill>
              <a:latin typeface="Arial" charset="0"/>
              <a:cs typeface="Arial" panose="020B0604020202020204" pitchFamily="34" charset="0"/>
            </a:endParaRPr>
          </a:p>
          <a:p>
            <a:pPr defTabSz="1093678" eaLnBrk="0" fontAlgn="base" hangingPunct="0">
              <a:spcBef>
                <a:spcPts val="718"/>
              </a:spcBef>
              <a:spcAft>
                <a:spcPts val="718"/>
              </a:spcAft>
              <a:buSzPct val="60000"/>
              <a:defRPr/>
            </a:pPr>
            <a:r>
              <a:rPr lang="el-GR" sz="3827" dirty="0">
                <a:solidFill>
                  <a:srgbClr val="000000"/>
                </a:solidFill>
                <a:latin typeface="Arial" charset="0"/>
                <a:cs typeface="Arial" panose="020B0604020202020204" pitchFamily="34" charset="0"/>
              </a:rPr>
              <a:t>Στα σημεία που θέλετε να δώσετε έμφαση χρησιμοποιήστε </a:t>
            </a:r>
            <a:r>
              <a:rPr lang="el-GR" sz="3827" b="1" dirty="0">
                <a:solidFill>
                  <a:srgbClr val="000000"/>
                </a:solidFill>
                <a:latin typeface="Arial" charset="0"/>
                <a:cs typeface="Arial" panose="020B0604020202020204" pitchFamily="34" charset="0"/>
              </a:rPr>
              <a:t>έντονα (</a:t>
            </a:r>
            <a:r>
              <a:rPr lang="en-AU" sz="3827" b="1" dirty="0">
                <a:solidFill>
                  <a:srgbClr val="000000"/>
                </a:solidFill>
                <a:latin typeface="Arial" charset="0"/>
                <a:cs typeface="Arial" panose="020B0604020202020204" pitchFamily="34" charset="0"/>
              </a:rPr>
              <a:t>bold</a:t>
            </a:r>
            <a:r>
              <a:rPr lang="el-GR" sz="3827" b="1" dirty="0">
                <a:solidFill>
                  <a:srgbClr val="000000"/>
                </a:solidFill>
                <a:latin typeface="Arial" charset="0"/>
                <a:cs typeface="Arial" panose="020B0604020202020204" pitchFamily="34" charset="0"/>
              </a:rPr>
              <a:t>)</a:t>
            </a:r>
            <a:r>
              <a:rPr lang="en-AU" sz="3827" dirty="0">
                <a:solidFill>
                  <a:srgbClr val="000000"/>
                </a:solidFill>
                <a:latin typeface="Arial" charset="0"/>
                <a:cs typeface="Arial" panose="020B0604020202020204" pitchFamily="34" charset="0"/>
              </a:rPr>
              <a:t> </a:t>
            </a:r>
            <a:r>
              <a:rPr lang="el-GR" sz="3827" dirty="0">
                <a:solidFill>
                  <a:srgbClr val="000000"/>
                </a:solidFill>
                <a:latin typeface="Arial" charset="0"/>
                <a:cs typeface="Arial" panose="020B0604020202020204" pitchFamily="34" charset="0"/>
              </a:rPr>
              <a:t>παρά</a:t>
            </a:r>
            <a:r>
              <a:rPr lang="en-AU" sz="3827" dirty="0">
                <a:solidFill>
                  <a:srgbClr val="000000"/>
                </a:solidFill>
                <a:latin typeface="Arial" charset="0"/>
                <a:cs typeface="Arial" panose="020B0604020202020204" pitchFamily="34" charset="0"/>
              </a:rPr>
              <a:t> </a:t>
            </a:r>
            <a:r>
              <a:rPr lang="el-GR" sz="3827" dirty="0">
                <a:solidFill>
                  <a:srgbClr val="000000"/>
                </a:solidFill>
                <a:latin typeface="Arial" charset="0"/>
                <a:cs typeface="Arial" panose="020B0604020202020204" pitchFamily="34" charset="0"/>
              </a:rPr>
              <a:t>πλάγια γράμματα (</a:t>
            </a:r>
            <a:r>
              <a:rPr lang="en-AU" sz="3827" dirty="0">
                <a:solidFill>
                  <a:srgbClr val="000000"/>
                </a:solidFill>
                <a:latin typeface="Arial" charset="0"/>
                <a:cs typeface="Arial" panose="020B0604020202020204" pitchFamily="34" charset="0"/>
              </a:rPr>
              <a:t>italics</a:t>
            </a:r>
            <a:r>
              <a:rPr lang="el-GR" sz="3827" dirty="0">
                <a:solidFill>
                  <a:srgbClr val="000000"/>
                </a:solidFill>
                <a:latin typeface="Arial" charset="0"/>
                <a:cs typeface="Arial" panose="020B0604020202020204" pitchFamily="34" charset="0"/>
              </a:rPr>
              <a:t>)</a:t>
            </a:r>
            <a:r>
              <a:rPr lang="en-AU" sz="3827" dirty="0">
                <a:solidFill>
                  <a:srgbClr val="000000"/>
                </a:solidFill>
                <a:latin typeface="Arial" charset="0"/>
                <a:cs typeface="Arial" panose="020B0604020202020204" pitchFamily="34" charset="0"/>
              </a:rPr>
              <a:t>.</a:t>
            </a:r>
          </a:p>
          <a:p>
            <a:pPr marL="445537" indent="-445537" defTabSz="1093678" eaLnBrk="0" fontAlgn="base" hangingPunct="0">
              <a:spcBef>
                <a:spcPts val="718"/>
              </a:spcBef>
              <a:spcAft>
                <a:spcPts val="718"/>
              </a:spcAft>
              <a:buSzPct val="60000"/>
              <a:defRPr/>
            </a:pPr>
            <a:endParaRPr lang="en-AU" sz="3827" dirty="0">
              <a:solidFill>
                <a:srgbClr val="000000"/>
              </a:solidFill>
              <a:latin typeface="Arial" charset="0"/>
              <a:cs typeface="Arial" panose="020B0604020202020204" pitchFamily="34" charset="0"/>
            </a:endParaRPr>
          </a:p>
        </p:txBody>
      </p:sp>
      <p:sp>
        <p:nvSpPr>
          <p:cNvPr id="4107" name="Rectangle 60">
            <a:extLst>
              <a:ext uri="{FF2B5EF4-FFF2-40B4-BE49-F238E27FC236}">
                <a16:creationId xmlns:a16="http://schemas.microsoft.com/office/drawing/2014/main" id="{C9820078-8B64-B575-5FDF-A46B4FD6EA07}"/>
              </a:ext>
            </a:extLst>
          </p:cNvPr>
          <p:cNvSpPr>
            <a:spLocks noChangeArrowheads="1"/>
          </p:cNvSpPr>
          <p:nvPr/>
        </p:nvSpPr>
        <p:spPr bwMode="auto">
          <a:xfrm>
            <a:off x="26047529" y="4575319"/>
            <a:ext cx="11467077" cy="271723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21000" tIns="421000" rIns="421000" bIns="4210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5741" b="1" dirty="0">
                <a:solidFill>
                  <a:srgbClr val="000000"/>
                </a:solidFill>
                <a:latin typeface="Arial" panose="020B0604020202020204" pitchFamily="34" charset="0"/>
                <a:cs typeface="Arial" panose="020B0604020202020204" pitchFamily="34" charset="0"/>
              </a:rPr>
              <a:t>Αποτελέσματα</a:t>
            </a:r>
            <a:endParaRPr lang="en-GB" altLang="en-US" sz="5741" b="1"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Μπορούν να μπουν εικόνες (π.χ. φωτογραφίες, γραφικές παραστάσεις, διαγράμματα </a:t>
            </a:r>
            <a:r>
              <a:rPr lang="el-GR" altLang="en-US" sz="3827" dirty="0" err="1">
                <a:solidFill>
                  <a:srgbClr val="000000"/>
                </a:solidFill>
                <a:latin typeface="Arial" panose="020B0604020202020204" pitchFamily="34" charset="0"/>
                <a:cs typeface="Arial" panose="020B0604020202020204" pitchFamily="34" charset="0"/>
              </a:rPr>
              <a:t>κλπ</a:t>
            </a:r>
            <a:r>
              <a:rPr lang="el-GR" altLang="en-US" sz="3827" dirty="0">
                <a:solidFill>
                  <a:srgbClr val="000000"/>
                </a:solidFill>
                <a:latin typeface="Arial" panose="020B0604020202020204" pitchFamily="34" charset="0"/>
                <a:cs typeface="Arial" panose="020B0604020202020204" pitchFamily="34" charset="0"/>
              </a:rPr>
              <a:t>)</a:t>
            </a:r>
            <a:r>
              <a:rPr lang="en-AU" altLang="en-US" sz="3827" dirty="0">
                <a:solidFill>
                  <a:srgbClr val="000000"/>
                </a:solidFill>
                <a:latin typeface="Arial" panose="020B0604020202020204" pitchFamily="34" charset="0"/>
                <a:cs typeface="Arial" panose="020B0604020202020204" pitchFamily="34" charset="0"/>
              </a:rPr>
              <a:t>, </a:t>
            </a:r>
            <a:r>
              <a:rPr lang="el-GR" altLang="en-US" sz="3827" dirty="0">
                <a:solidFill>
                  <a:srgbClr val="000000"/>
                </a:solidFill>
                <a:latin typeface="Arial" panose="020B0604020202020204" pitchFamily="34" charset="0"/>
                <a:cs typeface="Arial" panose="020B0604020202020204" pitchFamily="34" charset="0"/>
              </a:rPr>
              <a:t>για να εμπλουτίσουν το ποστερ και να περιορίσουν τα κείμενα</a:t>
            </a:r>
            <a:r>
              <a:rPr lang="en-AU" altLang="en-US" sz="3827" dirty="0">
                <a:solidFill>
                  <a:srgbClr val="000000"/>
                </a:solidFill>
                <a:latin typeface="Arial" panose="020B0604020202020204" pitchFamily="34" charset="0"/>
                <a:cs typeface="Arial" panose="020B0604020202020204" pitchFamily="34" charset="0"/>
              </a:rPr>
              <a:t>.</a:t>
            </a: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Είναι καλό να προτιμώνται εικόνες τύπου</a:t>
            </a:r>
            <a:r>
              <a:rPr lang="en-AU" altLang="en-US" sz="3827" dirty="0">
                <a:solidFill>
                  <a:srgbClr val="000000"/>
                </a:solidFill>
                <a:latin typeface="Arial" panose="020B0604020202020204" pitchFamily="34" charset="0"/>
                <a:cs typeface="Arial" panose="020B0604020202020204" pitchFamily="34" charset="0"/>
              </a:rPr>
              <a:t> JPEG or TIFF.</a:t>
            </a: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p:txBody>
      </p:sp>
      <p:sp>
        <p:nvSpPr>
          <p:cNvPr id="4108" name="Rectangle 61">
            <a:extLst>
              <a:ext uri="{FF2B5EF4-FFF2-40B4-BE49-F238E27FC236}">
                <a16:creationId xmlns:a16="http://schemas.microsoft.com/office/drawing/2014/main" id="{D00920CD-6BF2-8CA9-CE9E-939EB95EBE8C}"/>
              </a:ext>
            </a:extLst>
          </p:cNvPr>
          <p:cNvSpPr>
            <a:spLocks noChangeArrowheads="1"/>
          </p:cNvSpPr>
          <p:nvPr/>
        </p:nvSpPr>
        <p:spPr bwMode="auto">
          <a:xfrm>
            <a:off x="38353893" y="4575319"/>
            <a:ext cx="11467078" cy="14533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21000" tIns="421000" rIns="421000" bIns="4210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5741" b="1" dirty="0">
                <a:solidFill>
                  <a:srgbClr val="000000"/>
                </a:solidFill>
                <a:latin typeface="Arial" panose="020B0604020202020204" pitchFamily="34" charset="0"/>
                <a:cs typeface="Arial" panose="020B0604020202020204" pitchFamily="34" charset="0"/>
              </a:rPr>
              <a:t>Συζήτηση</a:t>
            </a:r>
            <a:r>
              <a:rPr lang="en-GB" altLang="en-US" sz="5741" b="1" dirty="0">
                <a:solidFill>
                  <a:srgbClr val="000000"/>
                </a:solidFill>
                <a:latin typeface="Arial" panose="020B0604020202020204" pitchFamily="34" charset="0"/>
                <a:cs typeface="Arial" panose="020B0604020202020204" pitchFamily="34" charset="0"/>
              </a:rPr>
              <a:t> &amp; </a:t>
            </a:r>
            <a:r>
              <a:rPr lang="el-GR" altLang="en-US" sz="5741" b="1" dirty="0">
                <a:solidFill>
                  <a:srgbClr val="000000"/>
                </a:solidFill>
                <a:latin typeface="Arial" panose="020B0604020202020204" pitchFamily="34" charset="0"/>
                <a:cs typeface="Arial" panose="020B0604020202020204" pitchFamily="34" charset="0"/>
              </a:rPr>
              <a:t>Συμπεράσματα</a:t>
            </a:r>
            <a:endParaRPr lang="en-AU" altLang="en-US" sz="5741"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Γράψετε τα συμπεράσματα σας σαφή και ξεκάθαρα</a:t>
            </a:r>
            <a:endParaRPr lang="en-GB"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GB"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Σημείωση</a:t>
            </a:r>
            <a:r>
              <a:rPr lang="en-AU" altLang="en-US" sz="3827" dirty="0">
                <a:solidFill>
                  <a:srgbClr val="000000"/>
                </a:solidFill>
                <a:latin typeface="Arial" panose="020B0604020202020204" pitchFamily="34" charset="0"/>
                <a:cs typeface="Arial" panose="020B0604020202020204" pitchFamily="34" charset="0"/>
              </a:rPr>
              <a:t>: </a:t>
            </a:r>
            <a:r>
              <a:rPr lang="el-GR" altLang="en-US" sz="3827" dirty="0">
                <a:solidFill>
                  <a:srgbClr val="000000"/>
                </a:solidFill>
                <a:latin typeface="Arial" panose="020B0604020202020204" pitchFamily="34" charset="0"/>
                <a:cs typeface="Arial" panose="020B0604020202020204" pitchFamily="34" charset="0"/>
              </a:rPr>
              <a:t>Δείτε πολλές φορές το ποστερ πριν το ολοκληρώσετε. Ρωτήστε φίλους και συναδέλφους να σας πουν τη γνώμη τους. Δείτε σε πλήρη οθόνη κατά πόσον μπορούν να διαβαστούν όσα έχετε γράψει και κατά πόσον είναι «όμορφο – ελκυστικό»</a:t>
            </a:r>
            <a:r>
              <a:rPr lang="en-AU" altLang="en-US" sz="3827" dirty="0">
                <a:solidFill>
                  <a:srgbClr val="000000"/>
                </a:solidFill>
                <a:latin typeface="Arial" panose="020B0604020202020204" pitchFamily="34" charset="0"/>
                <a:cs typeface="Arial" panose="020B0604020202020204" pitchFamily="34" charset="0"/>
              </a:rPr>
              <a:t>.</a:t>
            </a: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GB"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5741" b="1" dirty="0">
                <a:solidFill>
                  <a:srgbClr val="000000"/>
                </a:solidFill>
                <a:latin typeface="Arial" panose="020B0604020202020204" pitchFamily="34" charset="0"/>
                <a:cs typeface="Arial" panose="020B0604020202020204" pitchFamily="34" charset="0"/>
              </a:rPr>
              <a:t>Κλινικό Μήνυμα</a:t>
            </a:r>
            <a:endParaRPr lang="en-GB" altLang="en-US" sz="5741" b="1"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Αναφέρετε μέσα από τα αποτελέσματα της εργασίας σας, τις συμβουλές για πρακτική άσκηση, εκπαίδευση και μελλοντική έρευνα.</a:t>
            </a: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70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US" altLang="en-US" sz="2751" dirty="0">
              <a:solidFill>
                <a:srgbClr val="000000"/>
              </a:solidFill>
              <a:latin typeface="Arial" panose="020B0604020202020204" pitchFamily="34" charset="0"/>
              <a:cs typeface="Arial" panose="020B0604020202020204" pitchFamily="34" charset="0"/>
            </a:endParaRPr>
          </a:p>
        </p:txBody>
      </p:sp>
      <p:sp>
        <p:nvSpPr>
          <p:cNvPr id="4109" name="Rectangle 62">
            <a:extLst>
              <a:ext uri="{FF2B5EF4-FFF2-40B4-BE49-F238E27FC236}">
                <a16:creationId xmlns:a16="http://schemas.microsoft.com/office/drawing/2014/main" id="{BC3ECAF6-94DA-F0DB-E4E0-CAAFFD6A7CB1}"/>
              </a:ext>
            </a:extLst>
          </p:cNvPr>
          <p:cNvSpPr>
            <a:spLocks noChangeArrowheads="1"/>
          </p:cNvSpPr>
          <p:nvPr/>
        </p:nvSpPr>
        <p:spPr bwMode="auto">
          <a:xfrm>
            <a:off x="26628575" y="25680895"/>
            <a:ext cx="10399930" cy="4223014"/>
          </a:xfrm>
          <a:prstGeom prst="rect">
            <a:avLst/>
          </a:prstGeom>
          <a:solidFill>
            <a:srgbClr val="EEEEEE"/>
          </a:solidFill>
          <a:ln w="9525">
            <a:solidFill>
              <a:schemeClr val="tx1"/>
            </a:solidFill>
            <a:miter lim="800000"/>
            <a:headEnd/>
            <a:tailEnd/>
          </a:ln>
        </p:spPr>
        <p:txBody>
          <a:bodyPr wrap="none" lIns="106934" tIns="53467" rIns="106934" bIns="53467" anchor="ctr"/>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endParaRPr lang="en-GB" altLang="en-US" sz="2751">
              <a:solidFill>
                <a:srgbClr val="000000"/>
              </a:solidFill>
              <a:cs typeface="Arial" panose="020B0604020202020204" pitchFamily="34" charset="0"/>
            </a:endParaRPr>
          </a:p>
        </p:txBody>
      </p:sp>
      <p:sp>
        <p:nvSpPr>
          <p:cNvPr id="4110" name="Text Box 63">
            <a:extLst>
              <a:ext uri="{FF2B5EF4-FFF2-40B4-BE49-F238E27FC236}">
                <a16:creationId xmlns:a16="http://schemas.microsoft.com/office/drawing/2014/main" id="{BC9B32B9-790C-0176-61FB-342E94855FF8}"/>
              </a:ext>
            </a:extLst>
          </p:cNvPr>
          <p:cNvSpPr txBox="1">
            <a:spLocks noChangeArrowheads="1"/>
          </p:cNvSpPr>
          <p:nvPr/>
        </p:nvSpPr>
        <p:spPr bwMode="auto">
          <a:xfrm>
            <a:off x="26581102" y="29898212"/>
            <a:ext cx="10399931" cy="549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3467" rIns="0" bIns="53467">
            <a:spAutoFit/>
          </a:bodyPr>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2871" dirty="0">
                <a:solidFill>
                  <a:srgbClr val="000000"/>
                </a:solidFill>
                <a:latin typeface="Arial" panose="020B0604020202020204" pitchFamily="34" charset="0"/>
                <a:cs typeface="Arial" panose="020B0604020202020204" pitchFamily="34" charset="0"/>
              </a:rPr>
              <a:t>Επεξηγηματικό κείμενο εικόνας</a:t>
            </a:r>
            <a:endParaRPr lang="en-AU" altLang="en-US" sz="2871" dirty="0">
              <a:solidFill>
                <a:srgbClr val="000000"/>
              </a:solidFill>
              <a:latin typeface="Arial" panose="020B0604020202020204" pitchFamily="34" charset="0"/>
              <a:cs typeface="Arial" panose="020B0604020202020204" pitchFamily="34" charset="0"/>
            </a:endParaRPr>
          </a:p>
        </p:txBody>
      </p:sp>
      <p:sp>
        <p:nvSpPr>
          <p:cNvPr id="4111" name="Text Box 65">
            <a:extLst>
              <a:ext uri="{FF2B5EF4-FFF2-40B4-BE49-F238E27FC236}">
                <a16:creationId xmlns:a16="http://schemas.microsoft.com/office/drawing/2014/main" id="{6FE582D3-BD43-CF51-C4FC-310A66314AC0}"/>
              </a:ext>
            </a:extLst>
          </p:cNvPr>
          <p:cNvSpPr txBox="1">
            <a:spLocks noChangeArrowheads="1"/>
          </p:cNvSpPr>
          <p:nvPr/>
        </p:nvSpPr>
        <p:spPr bwMode="auto">
          <a:xfrm>
            <a:off x="32892837" y="18845080"/>
            <a:ext cx="4088196" cy="307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0500" tIns="210500" rIns="210500" bIns="210500">
            <a:spAutoFit/>
          </a:bodyPr>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2871" dirty="0">
                <a:solidFill>
                  <a:srgbClr val="000000"/>
                </a:solidFill>
                <a:latin typeface="Arial" panose="020B0604020202020204" pitchFamily="34" charset="0"/>
                <a:cs typeface="Arial" panose="020B0604020202020204" pitchFamily="34" charset="0"/>
              </a:rPr>
              <a:t>Οι μικρότερες εικόνες καλύτερα να μπαίνουν αριστερά και μπορούν να έχουν </a:t>
            </a:r>
            <a:r>
              <a:rPr lang="el-GR" altLang="en-US" sz="2871" dirty="0" err="1">
                <a:solidFill>
                  <a:srgbClr val="000000"/>
                </a:solidFill>
                <a:latin typeface="Arial" panose="020B0604020202020204" pitchFamily="34" charset="0"/>
                <a:cs typeface="Arial" panose="020B0604020202020204" pitchFamily="34" charset="0"/>
              </a:rPr>
              <a:t>επεξη-γηματικό</a:t>
            </a:r>
            <a:r>
              <a:rPr lang="el-GR" altLang="en-US" sz="2871" dirty="0">
                <a:solidFill>
                  <a:srgbClr val="000000"/>
                </a:solidFill>
                <a:latin typeface="Arial" panose="020B0604020202020204" pitchFamily="34" charset="0"/>
                <a:cs typeface="Arial" panose="020B0604020202020204" pitchFamily="34" charset="0"/>
              </a:rPr>
              <a:t> κείμενο στο δεξί πλάι </a:t>
            </a:r>
          </a:p>
        </p:txBody>
      </p:sp>
      <p:sp>
        <p:nvSpPr>
          <p:cNvPr id="4112" name="Text Box 66">
            <a:extLst>
              <a:ext uri="{FF2B5EF4-FFF2-40B4-BE49-F238E27FC236}">
                <a16:creationId xmlns:a16="http://schemas.microsoft.com/office/drawing/2014/main" id="{55A4CF2B-8500-9C02-EF04-144CDA284FDC}"/>
              </a:ext>
            </a:extLst>
          </p:cNvPr>
          <p:cNvSpPr txBox="1">
            <a:spLocks noChangeArrowheads="1"/>
          </p:cNvSpPr>
          <p:nvPr/>
        </p:nvSpPr>
        <p:spPr bwMode="auto">
          <a:xfrm>
            <a:off x="13982320" y="17050678"/>
            <a:ext cx="4088195" cy="395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0500" tIns="210500" rIns="210500" bIns="210500">
            <a:spAutoFit/>
          </a:bodyPr>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algn="r" defTabSz="1093678" eaLnBrk="0" fontAlgn="base" hangingPunct="0">
              <a:spcBef>
                <a:spcPts val="718"/>
              </a:spcBef>
              <a:spcAft>
                <a:spcPts val="718"/>
              </a:spcAft>
              <a:buNone/>
            </a:pPr>
            <a:r>
              <a:rPr lang="el-GR" altLang="en-US" sz="2871" dirty="0">
                <a:solidFill>
                  <a:srgbClr val="000000"/>
                </a:solidFill>
                <a:latin typeface="Arial" panose="020B0604020202020204" pitchFamily="34" charset="0"/>
                <a:cs typeface="Arial" panose="020B0604020202020204" pitchFamily="34" charset="0"/>
              </a:rPr>
              <a:t>Προσθέστε επεξηγηματικά κείμενα μαζί με τις εικόνες, γραφικές παραστάσεις κλπ. Αν η εικόνα είναι δεξιά, το κείμενο να μπαίνει αριστερά και αντίθετα</a:t>
            </a:r>
            <a:endParaRPr lang="en-AU" altLang="en-US" sz="2871" dirty="0">
              <a:solidFill>
                <a:srgbClr val="000000"/>
              </a:solidFill>
              <a:latin typeface="Arial" panose="020B0604020202020204" pitchFamily="34" charset="0"/>
              <a:cs typeface="Arial" panose="020B0604020202020204" pitchFamily="34" charset="0"/>
            </a:endParaRPr>
          </a:p>
        </p:txBody>
      </p:sp>
      <p:sp>
        <p:nvSpPr>
          <p:cNvPr id="4113" name="Text Box 69">
            <a:extLst>
              <a:ext uri="{FF2B5EF4-FFF2-40B4-BE49-F238E27FC236}">
                <a16:creationId xmlns:a16="http://schemas.microsoft.com/office/drawing/2014/main" id="{5383191C-E0A0-E864-D12C-267688E0FD2B}"/>
              </a:ext>
            </a:extLst>
          </p:cNvPr>
          <p:cNvSpPr txBox="1">
            <a:spLocks noChangeArrowheads="1"/>
          </p:cNvSpPr>
          <p:nvPr/>
        </p:nvSpPr>
        <p:spPr bwMode="auto">
          <a:xfrm>
            <a:off x="26520340" y="13547325"/>
            <a:ext cx="10399931" cy="1433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3467" rIns="0" bIns="53467">
            <a:spAutoFit/>
          </a:bodyPr>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2871" dirty="0">
                <a:solidFill>
                  <a:srgbClr val="000000"/>
                </a:solidFill>
                <a:latin typeface="Arial" panose="020B0604020202020204" pitchFamily="34" charset="0"/>
                <a:cs typeface="Arial" panose="020B0604020202020204" pitchFamily="34" charset="0"/>
              </a:rPr>
              <a:t>Οι εικόνες είναι καλό να συνοδεύονται με επεξηγηματικό κείμενο κάτω από την εικόνα, που να εξηγεί εν συντομία τα αποτελέσματα</a:t>
            </a:r>
            <a:endParaRPr lang="en-AU" altLang="en-US" sz="2871" dirty="0">
              <a:solidFill>
                <a:srgbClr val="000000"/>
              </a:solidFill>
              <a:latin typeface="Arial" panose="020B0604020202020204" pitchFamily="34" charset="0"/>
              <a:cs typeface="Arial" panose="020B0604020202020204" pitchFamily="34" charset="0"/>
            </a:endParaRPr>
          </a:p>
        </p:txBody>
      </p:sp>
      <p:sp>
        <p:nvSpPr>
          <p:cNvPr id="4114" name="Rectangle 74">
            <a:extLst>
              <a:ext uri="{FF2B5EF4-FFF2-40B4-BE49-F238E27FC236}">
                <a16:creationId xmlns:a16="http://schemas.microsoft.com/office/drawing/2014/main" id="{6082D52C-6963-A9F9-62EE-684550798728}"/>
              </a:ext>
            </a:extLst>
          </p:cNvPr>
          <p:cNvSpPr>
            <a:spLocks noChangeArrowheads="1"/>
          </p:cNvSpPr>
          <p:nvPr/>
        </p:nvSpPr>
        <p:spPr bwMode="auto">
          <a:xfrm>
            <a:off x="1184155" y="14401802"/>
            <a:ext cx="11417708" cy="40862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21000" tIns="421000" rIns="421000" bIns="4210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5741" b="1">
                <a:solidFill>
                  <a:srgbClr val="000000"/>
                </a:solidFill>
                <a:latin typeface="Arial" panose="020B0604020202020204" pitchFamily="34" charset="0"/>
                <a:cs typeface="Arial" panose="020B0604020202020204" pitchFamily="34" charset="0"/>
              </a:rPr>
              <a:t>Σκοπός</a:t>
            </a:r>
            <a:endParaRPr lang="en-AU" altLang="en-US" sz="3827" dirty="0">
              <a:solidFill>
                <a:srgbClr val="000000"/>
              </a:solidFill>
              <a:highlight>
                <a:srgbClr val="FFFF00"/>
              </a:highlight>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GB" altLang="en-US" sz="4664" b="1"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US" altLang="en-US" sz="4664" b="1" dirty="0">
              <a:solidFill>
                <a:srgbClr val="CC3300"/>
              </a:solidFill>
              <a:latin typeface="Arial" panose="020B0604020202020204" pitchFamily="34" charset="0"/>
              <a:cs typeface="Arial" panose="020B0604020202020204" pitchFamily="34" charset="0"/>
            </a:endParaRPr>
          </a:p>
        </p:txBody>
      </p:sp>
      <p:grpSp>
        <p:nvGrpSpPr>
          <p:cNvPr id="4115" name="Group 53">
            <a:extLst>
              <a:ext uri="{FF2B5EF4-FFF2-40B4-BE49-F238E27FC236}">
                <a16:creationId xmlns:a16="http://schemas.microsoft.com/office/drawing/2014/main" id="{E13FC53E-832B-4DD9-A25E-E1F31AD88D51}"/>
              </a:ext>
            </a:extLst>
          </p:cNvPr>
          <p:cNvGrpSpPr>
            <a:grpSpLocks/>
          </p:cNvGrpSpPr>
          <p:nvPr/>
        </p:nvGrpSpPr>
        <p:grpSpPr bwMode="auto">
          <a:xfrm>
            <a:off x="26581101" y="19015976"/>
            <a:ext cx="6298444" cy="4223014"/>
            <a:chOff x="22783800" y="20708938"/>
            <a:chExt cx="5399088" cy="3598862"/>
          </a:xfrm>
        </p:grpSpPr>
        <p:sp>
          <p:nvSpPr>
            <p:cNvPr id="4133" name="Rectangle 64">
              <a:extLst>
                <a:ext uri="{FF2B5EF4-FFF2-40B4-BE49-F238E27FC236}">
                  <a16:creationId xmlns:a16="http://schemas.microsoft.com/office/drawing/2014/main" id="{AE4A552D-0078-F3A3-C2ED-C8DE3F7A2214}"/>
                </a:ext>
              </a:extLst>
            </p:cNvPr>
            <p:cNvSpPr>
              <a:spLocks noChangeArrowheads="1"/>
            </p:cNvSpPr>
            <p:nvPr/>
          </p:nvSpPr>
          <p:spPr bwMode="auto">
            <a:xfrm>
              <a:off x="22783800" y="20708938"/>
              <a:ext cx="5399088" cy="3598862"/>
            </a:xfrm>
            <a:prstGeom prst="rect">
              <a:avLst/>
            </a:prstGeom>
            <a:solidFill>
              <a:srgbClr val="EEEEEE"/>
            </a:solidFill>
            <a:ln w="9525">
              <a:solidFill>
                <a:schemeClr val="tx1"/>
              </a:solidFill>
              <a:miter lim="800000"/>
              <a:headEnd/>
              <a:tailEnd/>
            </a:ln>
          </p:spPr>
          <p:txBody>
            <a:bodyPr wrap="none" anchor="ctr"/>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endParaRPr lang="en-GB" altLang="en-US" sz="2751">
                <a:solidFill>
                  <a:srgbClr val="000000"/>
                </a:solidFill>
                <a:cs typeface="Arial" panose="020B0604020202020204" pitchFamily="34" charset="0"/>
              </a:endParaRPr>
            </a:p>
          </p:txBody>
        </p:sp>
        <p:graphicFrame>
          <p:nvGraphicFramePr>
            <p:cNvPr id="4134" name="Chart 26">
              <a:extLst>
                <a:ext uri="{FF2B5EF4-FFF2-40B4-BE49-F238E27FC236}">
                  <a16:creationId xmlns:a16="http://schemas.microsoft.com/office/drawing/2014/main" id="{77CDFFFE-8B46-CB37-C4F3-97AB262D2145}"/>
                </a:ext>
              </a:extLst>
            </p:cNvPr>
            <p:cNvGraphicFramePr>
              <a:graphicFrameLocks/>
            </p:cNvGraphicFramePr>
            <p:nvPr/>
          </p:nvGraphicFramePr>
          <p:xfrm>
            <a:off x="23160046" y="20788350"/>
            <a:ext cx="4714908" cy="3286148"/>
          </p:xfrm>
          <a:graphic>
            <a:graphicData uri="http://schemas.openxmlformats.org/presentationml/2006/ole">
              <mc:AlternateContent xmlns:mc="http://schemas.openxmlformats.org/markup-compatibility/2006">
                <mc:Choice xmlns:v="urn:schemas-microsoft-com:vml" Requires="v">
                  <p:oleObj spid="_x0000_s1025" r:id="rId3" imgW="4596782" imgH="3225064" progId="Excel.Chart.8">
                    <p:embed/>
                  </p:oleObj>
                </mc:Choice>
                <mc:Fallback>
                  <p:oleObj r:id="rId3" imgW="4596782" imgH="3225064" progId="Excel.Chart.8">
                    <p:embed/>
                    <p:pic>
                      <p:nvPicPr>
                        <p:cNvPr id="4134" name="Chart 26">
                          <a:extLst>
                            <a:ext uri="{FF2B5EF4-FFF2-40B4-BE49-F238E27FC236}">
                              <a16:creationId xmlns:a16="http://schemas.microsoft.com/office/drawing/2014/main" id="{77CDFFFE-8B46-CB37-C4F3-97AB262D2145}"/>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60046" y="20788350"/>
                          <a:ext cx="4714908" cy="3286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4116" name="Rounded Rectangle 29">
            <a:extLst>
              <a:ext uri="{FF2B5EF4-FFF2-40B4-BE49-F238E27FC236}">
                <a16:creationId xmlns:a16="http://schemas.microsoft.com/office/drawing/2014/main" id="{FB11BE65-4CD8-1400-44B6-2F91B54CB826}"/>
              </a:ext>
            </a:extLst>
          </p:cNvPr>
          <p:cNvSpPr>
            <a:spLocks noChangeArrowheads="1"/>
          </p:cNvSpPr>
          <p:nvPr/>
        </p:nvSpPr>
        <p:spPr bwMode="auto">
          <a:xfrm>
            <a:off x="5317924" y="-3655082"/>
            <a:ext cx="7333309" cy="1879849"/>
          </a:xfrm>
          <a:prstGeom prst="roundRect">
            <a:avLst>
              <a:gd name="adj" fmla="val 16667"/>
            </a:avLst>
          </a:prstGeom>
          <a:solidFill>
            <a:srgbClr val="FFFF99"/>
          </a:solidFill>
          <a:ln w="9525" algn="ctr">
            <a:solidFill>
              <a:schemeClr val="tx1"/>
            </a:solidFill>
            <a:round/>
            <a:headEnd/>
            <a:tailEnd/>
          </a:ln>
        </p:spPr>
        <p:txBody>
          <a:bodyPr lIns="106934" tIns="53467" rIns="106934" bIns="53467" anchor="ctr"/>
          <a:lstStyle>
            <a:lvl1pPr defTabSz="893763">
              <a:spcBef>
                <a:spcPct val="20000"/>
              </a:spcBef>
              <a:buChar char="•"/>
              <a:defRPr sz="14600">
                <a:solidFill>
                  <a:schemeClr val="tx1"/>
                </a:solidFill>
                <a:latin typeface="Times New Roman" panose="02020603050405020304" pitchFamily="18" charset="0"/>
              </a:defRPr>
            </a:lvl1pPr>
            <a:lvl2pPr marL="742950" indent="-285750" defTabSz="893763">
              <a:spcBef>
                <a:spcPct val="20000"/>
              </a:spcBef>
              <a:buChar char="–"/>
              <a:defRPr sz="12800">
                <a:solidFill>
                  <a:schemeClr val="tx1"/>
                </a:solidFill>
                <a:latin typeface="Times New Roman" panose="02020603050405020304" pitchFamily="18" charset="0"/>
              </a:defRPr>
            </a:lvl2pPr>
            <a:lvl3pPr marL="1143000" indent="-228600" defTabSz="893763">
              <a:spcBef>
                <a:spcPct val="20000"/>
              </a:spcBef>
              <a:buChar char="•"/>
              <a:defRPr sz="11000">
                <a:solidFill>
                  <a:schemeClr val="tx1"/>
                </a:solidFill>
                <a:latin typeface="Times New Roman" panose="02020603050405020304" pitchFamily="18" charset="0"/>
              </a:defRPr>
            </a:lvl3pPr>
            <a:lvl4pPr marL="1600200" indent="-228600" defTabSz="893763">
              <a:spcBef>
                <a:spcPct val="20000"/>
              </a:spcBef>
              <a:buChar char="–"/>
              <a:defRPr sz="9100">
                <a:solidFill>
                  <a:schemeClr val="tx1"/>
                </a:solidFill>
                <a:latin typeface="Times New Roman" panose="02020603050405020304" pitchFamily="18" charset="0"/>
              </a:defRPr>
            </a:lvl4pPr>
            <a:lvl5pPr marL="2057400" indent="-228600" defTabSz="893763">
              <a:spcBef>
                <a:spcPct val="20000"/>
              </a:spcBef>
              <a:buChar char="»"/>
              <a:defRPr sz="9100">
                <a:solidFill>
                  <a:schemeClr val="tx1"/>
                </a:solidFill>
                <a:latin typeface="Times New Roman" panose="02020603050405020304" pitchFamily="18" charset="0"/>
              </a:defRPr>
            </a:lvl5pPr>
            <a:lvl6pPr marL="2514600" indent="-228600" defTabSz="893763"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defTabSz="893763"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defTabSz="893763"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defTabSz="893763"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algn="ctr" defTabSz="1068995" eaLnBrk="0" fontAlgn="base" hangingPunct="0">
              <a:spcBef>
                <a:spcPts val="718"/>
              </a:spcBef>
              <a:spcAft>
                <a:spcPts val="718"/>
              </a:spcAft>
              <a:buNone/>
            </a:pPr>
            <a:r>
              <a:rPr lang="el-GR" altLang="en-US" sz="3707" dirty="0">
                <a:solidFill>
                  <a:srgbClr val="000000"/>
                </a:solidFill>
                <a:latin typeface="Arial" panose="020B0604020202020204" pitchFamily="34" charset="0"/>
                <a:cs typeface="Arial" panose="020B0604020202020204" pitchFamily="34" charset="0"/>
              </a:rPr>
              <a:t>Εδώ μπαίνει το </a:t>
            </a:r>
            <a:r>
              <a:rPr lang="en-US" altLang="en-US" sz="3707" dirty="0">
                <a:solidFill>
                  <a:srgbClr val="000000"/>
                </a:solidFill>
                <a:latin typeface="Arial" panose="020B0604020202020204" pitchFamily="34" charset="0"/>
                <a:cs typeface="Arial" panose="020B0604020202020204" pitchFamily="34" charset="0"/>
              </a:rPr>
              <a:t>logo </a:t>
            </a:r>
            <a:r>
              <a:rPr lang="el-GR" altLang="en-US" sz="3707" dirty="0">
                <a:solidFill>
                  <a:srgbClr val="000000"/>
                </a:solidFill>
                <a:latin typeface="Arial" panose="020B0604020202020204" pitchFamily="34" charset="0"/>
                <a:cs typeface="Arial" panose="020B0604020202020204" pitchFamily="34" charset="0"/>
              </a:rPr>
              <a:t>του ιδρύματος που έγινε η μελέτη (π.χ. πανεπιστήμιο, νοσοκομείο)</a:t>
            </a:r>
            <a:endParaRPr lang="en-GB" altLang="en-US" sz="3707" dirty="0">
              <a:solidFill>
                <a:srgbClr val="000000"/>
              </a:solidFill>
              <a:latin typeface="Arial" panose="020B0604020202020204" pitchFamily="34" charset="0"/>
              <a:cs typeface="Arial" panose="020B0604020202020204" pitchFamily="34" charset="0"/>
            </a:endParaRPr>
          </a:p>
        </p:txBody>
      </p:sp>
      <p:cxnSp>
        <p:nvCxnSpPr>
          <p:cNvPr id="4117" name="Straight Arrow Connector 31">
            <a:extLst>
              <a:ext uri="{FF2B5EF4-FFF2-40B4-BE49-F238E27FC236}">
                <a16:creationId xmlns:a16="http://schemas.microsoft.com/office/drawing/2014/main" id="{01E956CC-5372-F3B0-AEE1-68F76F63472A}"/>
              </a:ext>
            </a:extLst>
          </p:cNvPr>
          <p:cNvCxnSpPr>
            <a:cxnSpLocks noChangeShapeType="1"/>
            <a:stCxn id="4116" idx="2"/>
          </p:cNvCxnSpPr>
          <p:nvPr/>
        </p:nvCxnSpPr>
        <p:spPr bwMode="auto">
          <a:xfrm flipH="1">
            <a:off x="5388180" y="-1775233"/>
            <a:ext cx="3596399" cy="1906433"/>
          </a:xfrm>
          <a:prstGeom prst="straightConnector1">
            <a:avLst/>
          </a:prstGeom>
          <a:noFill/>
          <a:ln w="9525" algn="ctr">
            <a:solidFill>
              <a:schemeClr val="tx1"/>
            </a:solidFill>
            <a:prstDash val="lgDash"/>
            <a:round/>
            <a:headEnd/>
            <a:tailEnd type="arrow" w="med" len="med"/>
          </a:ln>
          <a:extLst>
            <a:ext uri="{909E8E84-426E-40DD-AFC4-6F175D3DCCD1}">
              <a14:hiddenFill xmlns:a14="http://schemas.microsoft.com/office/drawing/2010/main">
                <a:noFill/>
              </a14:hiddenFill>
            </a:ext>
          </a:extLst>
        </p:spPr>
      </p:cxnSp>
      <p:sp>
        <p:nvSpPr>
          <p:cNvPr id="4118" name="Rectangle 55">
            <a:extLst>
              <a:ext uri="{FF2B5EF4-FFF2-40B4-BE49-F238E27FC236}">
                <a16:creationId xmlns:a16="http://schemas.microsoft.com/office/drawing/2014/main" id="{CA635400-7E23-0DD4-3FEA-317FDB706FAA}"/>
              </a:ext>
            </a:extLst>
          </p:cNvPr>
          <p:cNvSpPr>
            <a:spLocks noChangeArrowheads="1"/>
          </p:cNvSpPr>
          <p:nvPr/>
        </p:nvSpPr>
        <p:spPr bwMode="auto">
          <a:xfrm>
            <a:off x="38334904" y="27665179"/>
            <a:ext cx="7508002" cy="4082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21000" tIns="421000" rIns="421000" bIns="4210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ct val="0"/>
              </a:spcBef>
              <a:spcAft>
                <a:spcPts val="718"/>
              </a:spcAft>
              <a:buNone/>
            </a:pPr>
            <a:r>
              <a:rPr lang="el-GR" altLang="en-US" sz="4784" b="1" dirty="0">
                <a:solidFill>
                  <a:srgbClr val="000000"/>
                </a:solidFill>
                <a:latin typeface="Arial" panose="020B0604020202020204" pitchFamily="34" charset="0"/>
                <a:cs typeface="Arial" panose="020B0604020202020204" pitchFamily="34" charset="0"/>
              </a:rPr>
              <a:t>Στοιχεία Επικοινωνίας</a:t>
            </a:r>
            <a:endParaRPr lang="en-GB" altLang="en-US" sz="4784" b="1"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348" dirty="0">
                <a:solidFill>
                  <a:srgbClr val="000000"/>
                </a:solidFill>
                <a:latin typeface="Arial" panose="020B0604020202020204" pitchFamily="34" charset="0"/>
                <a:cs typeface="Arial" panose="020B0604020202020204" pitchFamily="34" charset="0"/>
              </a:rPr>
              <a:t>Προσθέστε το</a:t>
            </a:r>
            <a:r>
              <a:rPr lang="en-AU" altLang="en-US" sz="3348" dirty="0">
                <a:solidFill>
                  <a:srgbClr val="000000"/>
                </a:solidFill>
                <a:latin typeface="Arial" panose="020B0604020202020204" pitchFamily="34" charset="0"/>
                <a:cs typeface="Arial" panose="020B0604020202020204" pitchFamily="34" charset="0"/>
              </a:rPr>
              <a:t> e-mail </a:t>
            </a:r>
            <a:r>
              <a:rPr lang="el-GR" altLang="en-US" sz="3348" dirty="0">
                <a:solidFill>
                  <a:srgbClr val="000000"/>
                </a:solidFill>
                <a:latin typeface="Arial" panose="020B0604020202020204" pitchFamily="34" charset="0"/>
                <a:cs typeface="Arial" panose="020B0604020202020204" pitchFamily="34" charset="0"/>
              </a:rPr>
              <a:t>σας</a:t>
            </a:r>
            <a:r>
              <a:rPr lang="en-AU" altLang="en-US" sz="3348" dirty="0">
                <a:solidFill>
                  <a:srgbClr val="000000"/>
                </a:solidFill>
                <a:latin typeface="Arial" panose="020B0604020202020204" pitchFamily="34" charset="0"/>
                <a:cs typeface="Arial" panose="020B0604020202020204" pitchFamily="34" charset="0"/>
              </a:rPr>
              <a:t>. </a:t>
            </a:r>
            <a:r>
              <a:rPr lang="el-GR" altLang="en-US" sz="3348" dirty="0">
                <a:solidFill>
                  <a:srgbClr val="000000"/>
                </a:solidFill>
                <a:latin typeface="Arial" panose="020B0604020202020204" pitchFamily="34" charset="0"/>
                <a:cs typeface="Arial" panose="020B0604020202020204" pitchFamily="34" charset="0"/>
              </a:rPr>
              <a:t>Μπορείτε να βάλετε ένα </a:t>
            </a:r>
            <a:r>
              <a:rPr lang="en-US" altLang="en-US" sz="3348" dirty="0">
                <a:solidFill>
                  <a:srgbClr val="000000"/>
                </a:solidFill>
                <a:latin typeface="Arial" panose="020B0604020202020204" pitchFamily="34" charset="0"/>
                <a:cs typeface="Arial" panose="020B0604020202020204" pitchFamily="34" charset="0"/>
              </a:rPr>
              <a:t>QR code </a:t>
            </a:r>
            <a:r>
              <a:rPr lang="el-GR" altLang="en-US" sz="3348" dirty="0">
                <a:solidFill>
                  <a:srgbClr val="000000"/>
                </a:solidFill>
                <a:latin typeface="Arial" panose="020B0604020202020204" pitchFamily="34" charset="0"/>
                <a:cs typeface="Arial" panose="020B0604020202020204" pitchFamily="34" charset="0"/>
              </a:rPr>
              <a:t>για </a:t>
            </a:r>
            <a:r>
              <a:rPr lang="en-AU" altLang="en-US" sz="3348" dirty="0">
                <a:solidFill>
                  <a:srgbClr val="000000"/>
                </a:solidFill>
                <a:latin typeface="Arial" panose="020B0604020202020204" pitchFamily="34" charset="0"/>
                <a:cs typeface="Arial" panose="020B0604020202020204" pitchFamily="34" charset="0"/>
              </a:rPr>
              <a:t>online </a:t>
            </a:r>
            <a:r>
              <a:rPr lang="el-GR" altLang="en-US" sz="3348" dirty="0">
                <a:solidFill>
                  <a:srgbClr val="000000"/>
                </a:solidFill>
                <a:latin typeface="Arial" panose="020B0604020202020204" pitchFamily="34" charset="0"/>
                <a:cs typeface="Arial" panose="020B0604020202020204" pitchFamily="34" charset="0"/>
              </a:rPr>
              <a:t>πρόσβαση στο </a:t>
            </a:r>
            <a:r>
              <a:rPr lang="el-GR" altLang="en-US" sz="3348" dirty="0" err="1">
                <a:solidFill>
                  <a:srgbClr val="000000"/>
                </a:solidFill>
                <a:latin typeface="Arial" panose="020B0604020202020204" pitchFamily="34" charset="0"/>
                <a:cs typeface="Arial" panose="020B0604020202020204" pitchFamily="34" charset="0"/>
              </a:rPr>
              <a:t>πόστερ</a:t>
            </a:r>
            <a:r>
              <a:rPr lang="el-GR" altLang="en-US" sz="3348" dirty="0">
                <a:solidFill>
                  <a:srgbClr val="000000"/>
                </a:solidFill>
                <a:latin typeface="Arial" panose="020B0604020202020204" pitchFamily="34" charset="0"/>
                <a:cs typeface="Arial" panose="020B0604020202020204" pitchFamily="34" charset="0"/>
              </a:rPr>
              <a:t>, στο οποίο μπορούν να υπάρχουν και περισσότερες πληροφορίες.</a:t>
            </a:r>
            <a:endParaRPr lang="en-US" altLang="en-US" sz="3348" b="1" dirty="0">
              <a:solidFill>
                <a:srgbClr val="CC3300"/>
              </a:solidFill>
              <a:latin typeface="Arial" panose="020B0604020202020204" pitchFamily="34" charset="0"/>
              <a:cs typeface="Arial" panose="020B0604020202020204" pitchFamily="34" charset="0"/>
            </a:endParaRPr>
          </a:p>
        </p:txBody>
      </p:sp>
      <p:grpSp>
        <p:nvGrpSpPr>
          <p:cNvPr id="4120" name="Group 50">
            <a:extLst>
              <a:ext uri="{FF2B5EF4-FFF2-40B4-BE49-F238E27FC236}">
                <a16:creationId xmlns:a16="http://schemas.microsoft.com/office/drawing/2014/main" id="{D9A1FA28-FFDF-FB44-FC3C-6B3F306F1549}"/>
              </a:ext>
            </a:extLst>
          </p:cNvPr>
          <p:cNvGrpSpPr>
            <a:grpSpLocks/>
          </p:cNvGrpSpPr>
          <p:nvPr/>
        </p:nvGrpSpPr>
        <p:grpSpPr bwMode="auto">
          <a:xfrm>
            <a:off x="17998358" y="17392470"/>
            <a:ext cx="6298444" cy="4223014"/>
            <a:chOff x="15801932" y="20859788"/>
            <a:chExt cx="5399087" cy="3598862"/>
          </a:xfrm>
        </p:grpSpPr>
        <p:sp>
          <p:nvSpPr>
            <p:cNvPr id="4131" name="Rectangle 67">
              <a:extLst>
                <a:ext uri="{FF2B5EF4-FFF2-40B4-BE49-F238E27FC236}">
                  <a16:creationId xmlns:a16="http://schemas.microsoft.com/office/drawing/2014/main" id="{2F2E6B3A-7762-679D-E703-8138693ABA81}"/>
                </a:ext>
              </a:extLst>
            </p:cNvPr>
            <p:cNvSpPr>
              <a:spLocks noChangeArrowheads="1"/>
            </p:cNvSpPr>
            <p:nvPr/>
          </p:nvSpPr>
          <p:spPr bwMode="auto">
            <a:xfrm>
              <a:off x="15801932" y="20859788"/>
              <a:ext cx="5399087" cy="3598862"/>
            </a:xfrm>
            <a:prstGeom prst="rect">
              <a:avLst/>
            </a:prstGeom>
            <a:solidFill>
              <a:srgbClr val="EEEEEE"/>
            </a:solidFill>
            <a:ln w="9525">
              <a:solidFill>
                <a:schemeClr val="tx1"/>
              </a:solidFill>
              <a:miter lim="800000"/>
              <a:headEnd/>
              <a:tailEnd/>
            </a:ln>
          </p:spPr>
          <p:txBody>
            <a:bodyPr wrap="none" anchor="ctr"/>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endParaRPr lang="en-GB" altLang="en-US" sz="2751">
                <a:solidFill>
                  <a:srgbClr val="000000"/>
                </a:solidFill>
                <a:cs typeface="Arial" panose="020B0604020202020204" pitchFamily="34" charset="0"/>
              </a:endParaRPr>
            </a:p>
          </p:txBody>
        </p:sp>
        <p:pic>
          <p:nvPicPr>
            <p:cNvPr id="4132" name="Picture 84" descr="C:\Users\Tracy\AppData\Local\Microsoft\Windows\Temporary Internet Files\Content.IE5\T5TCSXYX\MCj03609720000[1].wmf">
              <a:extLst>
                <a:ext uri="{FF2B5EF4-FFF2-40B4-BE49-F238E27FC236}">
                  <a16:creationId xmlns:a16="http://schemas.microsoft.com/office/drawing/2014/main" id="{DB1FF9BB-8DF7-2A22-FD53-B573CCAFBE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02130" y="21216978"/>
              <a:ext cx="2805140" cy="293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21" name="Group 52">
            <a:extLst>
              <a:ext uri="{FF2B5EF4-FFF2-40B4-BE49-F238E27FC236}">
                <a16:creationId xmlns:a16="http://schemas.microsoft.com/office/drawing/2014/main" id="{C2196466-CF26-A451-E59F-6D16503B51FE}"/>
              </a:ext>
            </a:extLst>
          </p:cNvPr>
          <p:cNvGrpSpPr>
            <a:grpSpLocks/>
          </p:cNvGrpSpPr>
          <p:nvPr/>
        </p:nvGrpSpPr>
        <p:grpSpPr bwMode="auto">
          <a:xfrm>
            <a:off x="26543126" y="9189493"/>
            <a:ext cx="10399931" cy="4223014"/>
            <a:chOff x="22674330" y="14287492"/>
            <a:chExt cx="8915400" cy="3598863"/>
          </a:xfrm>
        </p:grpSpPr>
        <p:sp>
          <p:nvSpPr>
            <p:cNvPr id="4129" name="Rectangle 68">
              <a:extLst>
                <a:ext uri="{FF2B5EF4-FFF2-40B4-BE49-F238E27FC236}">
                  <a16:creationId xmlns:a16="http://schemas.microsoft.com/office/drawing/2014/main" id="{D83C0F30-55D6-4D21-9EE2-FEB80A9253AC}"/>
                </a:ext>
              </a:extLst>
            </p:cNvPr>
            <p:cNvSpPr>
              <a:spLocks noChangeArrowheads="1"/>
            </p:cNvSpPr>
            <p:nvPr/>
          </p:nvSpPr>
          <p:spPr bwMode="auto">
            <a:xfrm>
              <a:off x="22674330" y="14287492"/>
              <a:ext cx="8915400" cy="3598863"/>
            </a:xfrm>
            <a:prstGeom prst="rect">
              <a:avLst/>
            </a:prstGeom>
            <a:solidFill>
              <a:srgbClr val="EEEEEE"/>
            </a:solidFill>
            <a:ln w="9525">
              <a:solidFill>
                <a:schemeClr val="tx1"/>
              </a:solidFill>
              <a:miter lim="800000"/>
              <a:headEnd/>
              <a:tailEnd/>
            </a:ln>
          </p:spPr>
          <p:txBody>
            <a:bodyPr wrap="none" anchor="ctr"/>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endParaRPr lang="en-GB" altLang="en-US" sz="2751">
                <a:solidFill>
                  <a:srgbClr val="000000"/>
                </a:solidFill>
                <a:cs typeface="Arial" panose="020B0604020202020204" pitchFamily="34" charset="0"/>
              </a:endParaRPr>
            </a:p>
          </p:txBody>
        </p:sp>
        <p:graphicFrame>
          <p:nvGraphicFramePr>
            <p:cNvPr id="4130" name="Chart 51">
              <a:extLst>
                <a:ext uri="{FF2B5EF4-FFF2-40B4-BE49-F238E27FC236}">
                  <a16:creationId xmlns:a16="http://schemas.microsoft.com/office/drawing/2014/main" id="{FA026444-2E03-56A0-BABB-8A652F86E8D9}"/>
                </a:ext>
              </a:extLst>
            </p:cNvPr>
            <p:cNvGraphicFramePr>
              <a:graphicFrameLocks/>
            </p:cNvGraphicFramePr>
            <p:nvPr/>
          </p:nvGraphicFramePr>
          <p:xfrm>
            <a:off x="22874294" y="14787558"/>
            <a:ext cx="8143932" cy="3038428"/>
          </p:xfrm>
          <a:graphic>
            <a:graphicData uri="http://schemas.openxmlformats.org/presentationml/2006/ole">
              <mc:AlternateContent xmlns:mc="http://schemas.openxmlformats.org/markup-compatibility/2006">
                <mc:Choice xmlns:v="urn:schemas-microsoft-com:vml" Requires="v">
                  <p:oleObj spid="_x0000_s1026" r:id="rId6" imgW="7943776" imgH="2981202" progId="Excel.Chart.8">
                    <p:embed/>
                  </p:oleObj>
                </mc:Choice>
                <mc:Fallback>
                  <p:oleObj r:id="rId6" imgW="7943776" imgH="2981202" progId="Excel.Chart.8">
                    <p:embed/>
                    <p:pic>
                      <p:nvPicPr>
                        <p:cNvPr id="4130" name="Chart 51">
                          <a:extLst>
                            <a:ext uri="{FF2B5EF4-FFF2-40B4-BE49-F238E27FC236}">
                              <a16:creationId xmlns:a16="http://schemas.microsoft.com/office/drawing/2014/main" id="{FA026444-2E03-56A0-BABB-8A652F86E8D9}"/>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74294" y="14787558"/>
                          <a:ext cx="8143932" cy="3038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4122" name="Rectangle 57">
            <a:extLst>
              <a:ext uri="{FF2B5EF4-FFF2-40B4-BE49-F238E27FC236}">
                <a16:creationId xmlns:a16="http://schemas.microsoft.com/office/drawing/2014/main" id="{59FBABE5-3A09-B6D2-1C04-8F8D14BF8374}"/>
              </a:ext>
            </a:extLst>
          </p:cNvPr>
          <p:cNvSpPr>
            <a:spLocks noChangeArrowheads="1"/>
          </p:cNvSpPr>
          <p:nvPr/>
        </p:nvSpPr>
        <p:spPr bwMode="auto">
          <a:xfrm>
            <a:off x="13640527" y="23032016"/>
            <a:ext cx="11467077" cy="863021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21000" tIns="421000" rIns="421000" bIns="4210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5741" b="1" dirty="0">
                <a:solidFill>
                  <a:srgbClr val="000000"/>
                </a:solidFill>
                <a:latin typeface="Arial" panose="020B0604020202020204" pitchFamily="34" charset="0"/>
                <a:cs typeface="Arial" panose="020B0604020202020204" pitchFamily="34" charset="0"/>
              </a:rPr>
              <a:t>Αποτελέσματα</a:t>
            </a:r>
            <a:endParaRPr lang="en-GB" altLang="en-US" sz="5741" b="1"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Σκεφτείτε πως μπορείτε να αναφέρετε στο ποστερ αυτά που γράψετε στην περίληψη που κατατέθηκε για έγκριση</a:t>
            </a:r>
            <a:r>
              <a:rPr lang="en-GB" altLang="en-US" sz="3827" dirty="0">
                <a:solidFill>
                  <a:srgbClr val="000000"/>
                </a:solidFill>
                <a:latin typeface="Arial" panose="020B0604020202020204" pitchFamily="34" charset="0"/>
                <a:cs typeface="Arial" panose="020B0604020202020204" pitchFamily="34" charset="0"/>
              </a:rPr>
              <a:t>.</a:t>
            </a: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GB"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r>
              <a:rPr lang="el-GR" altLang="en-US" sz="3827" dirty="0">
                <a:solidFill>
                  <a:srgbClr val="000000"/>
                </a:solidFill>
                <a:latin typeface="Arial" panose="020B0604020202020204" pitchFamily="34" charset="0"/>
                <a:cs typeface="Arial" panose="020B0604020202020204" pitchFamily="34" charset="0"/>
              </a:rPr>
              <a:t>Αφήστε κενά στο ποστερ σας. Μην το «πνίξετε» με κείμενα. </a:t>
            </a:r>
            <a:endParaRPr lang="en-AU" altLang="en-US" sz="3827" dirty="0">
              <a:solidFill>
                <a:srgbClr val="000000"/>
              </a:solidFill>
              <a:latin typeface="Arial" panose="020B0604020202020204" pitchFamily="34" charset="0"/>
              <a:cs typeface="Arial" panose="020B0604020202020204" pitchFamily="34" charset="0"/>
            </a:endParaRPr>
          </a:p>
          <a:p>
            <a:pPr defTabSz="1093678" eaLnBrk="0" fontAlgn="base" hangingPunct="0">
              <a:spcBef>
                <a:spcPts val="718"/>
              </a:spcBef>
              <a:spcAft>
                <a:spcPts val="718"/>
              </a:spcAft>
              <a:buNone/>
            </a:pPr>
            <a:endParaRPr lang="en-AU" altLang="en-US" sz="3707" dirty="0">
              <a:solidFill>
                <a:srgbClr val="000000"/>
              </a:solidFill>
              <a:latin typeface="Arial" panose="020B0604020202020204" pitchFamily="34" charset="0"/>
              <a:cs typeface="Arial" panose="020B0604020202020204" pitchFamily="34" charset="0"/>
            </a:endParaRPr>
          </a:p>
        </p:txBody>
      </p:sp>
      <p:graphicFrame>
        <p:nvGraphicFramePr>
          <p:cNvPr id="4123" name="Chart 38">
            <a:extLst>
              <a:ext uri="{FF2B5EF4-FFF2-40B4-BE49-F238E27FC236}">
                <a16:creationId xmlns:a16="http://schemas.microsoft.com/office/drawing/2014/main" id="{0F968204-39DB-8893-A4D4-A6DCCE0C569F}"/>
              </a:ext>
            </a:extLst>
          </p:cNvPr>
          <p:cNvGraphicFramePr>
            <a:graphicFrameLocks/>
          </p:cNvGraphicFramePr>
          <p:nvPr/>
        </p:nvGraphicFramePr>
        <p:xfrm>
          <a:off x="26714020" y="25680894"/>
          <a:ext cx="9655587" cy="4114780"/>
        </p:xfrm>
        <a:graphic>
          <a:graphicData uri="http://schemas.openxmlformats.org/presentationml/2006/ole">
            <mc:AlternateContent xmlns:mc="http://schemas.openxmlformats.org/markup-compatibility/2006">
              <mc:Choice xmlns:v="urn:schemas-microsoft-com:vml" Requires="v">
                <p:oleObj spid="_x0000_s1027" r:id="rId8" imgW="8071804" imgH="3444539" progId="Excel.Chart.8">
                  <p:embed/>
                </p:oleObj>
              </mc:Choice>
              <mc:Fallback>
                <p:oleObj r:id="rId8" imgW="8071804" imgH="3444539" progId="Excel.Chart.8">
                  <p:embed/>
                  <p:pic>
                    <p:nvPicPr>
                      <p:cNvPr id="4123" name="Chart 38">
                        <a:extLst>
                          <a:ext uri="{FF2B5EF4-FFF2-40B4-BE49-F238E27FC236}">
                            <a16:creationId xmlns:a16="http://schemas.microsoft.com/office/drawing/2014/main" id="{0F968204-39DB-8893-A4D4-A6DCCE0C569F}"/>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714020" y="25680894"/>
                        <a:ext cx="9655587" cy="4114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125" name="Picture 38">
            <a:extLst>
              <a:ext uri="{FF2B5EF4-FFF2-40B4-BE49-F238E27FC236}">
                <a16:creationId xmlns:a16="http://schemas.microsoft.com/office/drawing/2014/main" id="{686AB831-9B18-8571-D826-F394A79DCA7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21510" y="-1491466"/>
            <a:ext cx="3795776" cy="3531838"/>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4127" name="Rectangle 55">
            <a:extLst>
              <a:ext uri="{FF2B5EF4-FFF2-40B4-BE49-F238E27FC236}">
                <a16:creationId xmlns:a16="http://schemas.microsoft.com/office/drawing/2014/main" id="{88AE3727-E787-46A3-4A09-0C185A829F9C}"/>
              </a:ext>
            </a:extLst>
          </p:cNvPr>
          <p:cNvSpPr>
            <a:spLocks noChangeArrowheads="1"/>
          </p:cNvSpPr>
          <p:nvPr/>
        </p:nvSpPr>
        <p:spPr bwMode="auto">
          <a:xfrm>
            <a:off x="45842907" y="27665178"/>
            <a:ext cx="4135667" cy="40881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21000" tIns="421000" rIns="421000" bIns="421000"/>
          <a:lstStyle>
            <a:lvl1pPr>
              <a:spcBef>
                <a:spcPct val="20000"/>
              </a:spcBef>
              <a:buChar char="•"/>
              <a:defRPr sz="14600">
                <a:solidFill>
                  <a:schemeClr val="tx1"/>
                </a:solidFill>
                <a:latin typeface="Times New Roman" panose="02020603050405020304" pitchFamily="18" charset="0"/>
              </a:defRPr>
            </a:lvl1pPr>
            <a:lvl2pPr marL="742950" indent="-285750">
              <a:spcBef>
                <a:spcPct val="20000"/>
              </a:spcBef>
              <a:buChar char="–"/>
              <a:defRPr sz="12800">
                <a:solidFill>
                  <a:schemeClr val="tx1"/>
                </a:solidFill>
                <a:latin typeface="Times New Roman" panose="02020603050405020304" pitchFamily="18" charset="0"/>
              </a:defRPr>
            </a:lvl2pPr>
            <a:lvl3pPr marL="1143000" indent="-228600">
              <a:spcBef>
                <a:spcPct val="20000"/>
              </a:spcBef>
              <a:buChar char="•"/>
              <a:defRPr sz="11000">
                <a:solidFill>
                  <a:schemeClr val="tx1"/>
                </a:solidFill>
                <a:latin typeface="Times New Roman" panose="02020603050405020304" pitchFamily="18" charset="0"/>
              </a:defRPr>
            </a:lvl3pPr>
            <a:lvl4pPr marL="1600200" indent="-228600">
              <a:spcBef>
                <a:spcPct val="20000"/>
              </a:spcBef>
              <a:buChar char="–"/>
              <a:defRPr sz="9100">
                <a:solidFill>
                  <a:schemeClr val="tx1"/>
                </a:solidFill>
                <a:latin typeface="Times New Roman" panose="02020603050405020304" pitchFamily="18" charset="0"/>
              </a:defRPr>
            </a:lvl4pPr>
            <a:lvl5pPr marL="2057400" indent="-228600">
              <a:spcBef>
                <a:spcPct val="20000"/>
              </a:spcBef>
              <a:buChar char="»"/>
              <a:defRPr sz="91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91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91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91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9100">
                <a:solidFill>
                  <a:schemeClr val="tx1"/>
                </a:solidFill>
                <a:latin typeface="Times New Roman" panose="02020603050405020304" pitchFamily="18" charset="0"/>
              </a:defRPr>
            </a:lvl9pPr>
          </a:lstStyle>
          <a:p>
            <a:pPr defTabSz="1093678" eaLnBrk="0" fontAlgn="base" hangingPunct="0">
              <a:spcBef>
                <a:spcPts val="718"/>
              </a:spcBef>
              <a:spcAft>
                <a:spcPts val="718"/>
              </a:spcAft>
              <a:buNone/>
            </a:pPr>
            <a:r>
              <a:rPr lang="el-GR" altLang="en-US" sz="3827" b="1" dirty="0">
                <a:solidFill>
                  <a:srgbClr val="000000"/>
                </a:solidFill>
                <a:latin typeface="Arial" panose="020B0604020202020204" pitchFamily="34" charset="0"/>
                <a:cs typeface="Arial" panose="020B0604020202020204" pitchFamily="34" charset="0"/>
              </a:rPr>
              <a:t>Περισσότερες πληροφορίες</a:t>
            </a:r>
            <a:endParaRPr lang="en-US" altLang="en-US" sz="3827" b="1" dirty="0">
              <a:solidFill>
                <a:srgbClr val="000000"/>
              </a:solidFill>
              <a:latin typeface="Arial" panose="020B0604020202020204" pitchFamily="34" charset="0"/>
              <a:cs typeface="Arial" panose="020B0604020202020204" pitchFamily="34" charset="0"/>
            </a:endParaRPr>
          </a:p>
        </p:txBody>
      </p:sp>
      <p:pic>
        <p:nvPicPr>
          <p:cNvPr id="1030" name="Picture 6" descr="Παγκύπριος Σύλλογος Φυσιοθεραπευτών">
            <a:extLst>
              <a:ext uri="{FF2B5EF4-FFF2-40B4-BE49-F238E27FC236}">
                <a16:creationId xmlns:a16="http://schemas.microsoft.com/office/drawing/2014/main" id="{2B0FA7BA-3557-4D99-B669-73643BAA81B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709788" y="-332956"/>
            <a:ext cx="9513217" cy="248944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D4A1E79-3D12-B24A-5BC4-C73C89139FE8}"/>
              </a:ext>
            </a:extLst>
          </p:cNvPr>
          <p:cNvSpPr txBox="1"/>
          <p:nvPr/>
        </p:nvSpPr>
        <p:spPr>
          <a:xfrm>
            <a:off x="46663204" y="29432315"/>
            <a:ext cx="2552698" cy="2031325"/>
          </a:xfrm>
          <a:prstGeom prst="rect">
            <a:avLst/>
          </a:prstGeom>
          <a:noFill/>
          <a:ln>
            <a:solidFill>
              <a:srgbClr val="41B6E6"/>
            </a:solidFill>
          </a:ln>
        </p:spPr>
        <p:txBody>
          <a:bodyPr wrap="square" rtlCol="0">
            <a:spAutoFit/>
          </a:bodyPr>
          <a:lstStyle/>
          <a:p>
            <a:pPr algn="ctr"/>
            <a:endParaRPr lang="en-US" dirty="0"/>
          </a:p>
          <a:p>
            <a:pPr algn="ctr"/>
            <a:endParaRPr lang="en-US" dirty="0"/>
          </a:p>
          <a:p>
            <a:pPr algn="ctr"/>
            <a:endParaRPr lang="en-US" dirty="0"/>
          </a:p>
          <a:p>
            <a:pPr algn="ctr"/>
            <a:r>
              <a:rPr lang="en-US" dirty="0"/>
              <a:t>Insert QR code</a:t>
            </a:r>
          </a:p>
          <a:p>
            <a:pPr algn="ctr"/>
            <a:endParaRPr lang="en-US" dirty="0"/>
          </a:p>
          <a:p>
            <a:pPr algn="ctr"/>
            <a:endParaRPr lang="el-GR" dirty="0"/>
          </a:p>
          <a:p>
            <a:endParaRPr lang="en-US" dirty="0"/>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 /></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 /></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 /></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61b0433-a531-441e-a57a-d7dfdbd16bab">
      <Terms xmlns="http://schemas.microsoft.com/office/infopath/2007/PartnerControls"/>
    </lcf76f155ced4ddcb4097134ff3c332f>
    <TaxCatchAll xmlns="c8cc0759-2779-4f37-a4ce-41bcbf368f4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1285B1139ADA43A5FDBD06AACC27BE" ma:contentTypeVersion="16" ma:contentTypeDescription="Create a new document." ma:contentTypeScope="" ma:versionID="02382a90bfd9cda77b0053646cdfd0a2">
  <xsd:schema xmlns:xsd="http://www.w3.org/2001/XMLSchema" xmlns:xs="http://www.w3.org/2001/XMLSchema" xmlns:p="http://schemas.microsoft.com/office/2006/metadata/properties" xmlns:ns2="861b0433-a531-441e-a57a-d7dfdbd16bab" xmlns:ns3="c8cc0759-2779-4f37-a4ce-41bcbf368f4b" targetNamespace="http://schemas.microsoft.com/office/2006/metadata/properties" ma:root="true" ma:fieldsID="2d50f94ef45bdd336ae4f147a41fbc04" ns2:_="" ns3:_="">
    <xsd:import namespace="861b0433-a531-441e-a57a-d7dfdbd16bab"/>
    <xsd:import namespace="c8cc0759-2779-4f37-a4ce-41bcbf368f4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b0433-a531-441e-a57a-d7dfdbd16ba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09c69e03-6b7e-4f40-bee0-8f3f36f36569"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8cc0759-2779-4f37-a4ce-41bcbf368f4b"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81dbc3b-0b83-4edf-b7c4-2e3741b27152}" ma:internalName="TaxCatchAll" ma:showField="CatchAllData" ma:web="c8cc0759-2779-4f37-a4ce-41bcbf368f4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A7FDBC4-5F96-438C-82F8-AAA13A7BF9A6}">
  <ds:schemaRefs>
    <ds:schemaRef ds:uri="http://schemas.microsoft.com/office/2006/metadata/properties"/>
    <ds:schemaRef ds:uri="http://www.w3.org/2000/xmlns/"/>
    <ds:schemaRef ds:uri="861b0433-a531-441e-a57a-d7dfdbd16bab"/>
    <ds:schemaRef ds:uri="http://schemas.microsoft.com/office/infopath/2007/PartnerControls"/>
    <ds:schemaRef ds:uri="c8cc0759-2779-4f37-a4ce-41bcbf368f4b"/>
    <ds:schemaRef ds:uri="http://www.w3.org/2001/XMLSchema-instance"/>
  </ds:schemaRefs>
</ds:datastoreItem>
</file>

<file path=customXml/itemProps2.xml><?xml version="1.0" encoding="utf-8"?>
<ds:datastoreItem xmlns:ds="http://schemas.openxmlformats.org/officeDocument/2006/customXml" ds:itemID="{80FA9C5A-9AD8-480F-B0D5-0AA608291487}">
  <ds:schemaRefs>
    <ds:schemaRef ds:uri="http://schemas.microsoft.com/office/2006/metadata/contentType"/>
    <ds:schemaRef ds:uri="http://schemas.microsoft.com/office/2006/metadata/properties/metaAttributes"/>
    <ds:schemaRef ds:uri="http://www.w3.org/2000/xmlns/"/>
    <ds:schemaRef ds:uri="http://www.w3.org/2001/XMLSchema"/>
    <ds:schemaRef ds:uri="861b0433-a531-441e-a57a-d7dfdbd16bab"/>
    <ds:schemaRef ds:uri="c8cc0759-2779-4f37-a4ce-41bcbf368f4b"/>
  </ds:schemaRefs>
</ds:datastoreItem>
</file>

<file path=customXml/itemProps3.xml><?xml version="1.0" encoding="utf-8"?>
<ds:datastoreItem xmlns:ds="http://schemas.openxmlformats.org/officeDocument/2006/customXml" ds:itemID="{4DB4B77F-B5EF-422C-AAF6-25C7554C1CE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121</TotalTime>
  <Words>521</Words>
  <Application>Microsoft Office PowerPoint</Application>
  <PresentationFormat>Προσαρμογή</PresentationFormat>
  <Paragraphs>70</Paragraphs>
  <Slides>1</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vt:i4>
      </vt:variant>
    </vt:vector>
  </HeadingPairs>
  <TitlesOfParts>
    <vt:vector size="2" baseType="lpstr">
      <vt:lpstr>Blank Presentation</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Tracy Bury</dc:creator>
  <cp:lastModifiedBy>35797754555</cp:lastModifiedBy>
  <cp:revision>18</cp:revision>
  <dcterms:created xsi:type="dcterms:W3CDTF">2023-01-24T17:47:07Z</dcterms:created>
  <dcterms:modified xsi:type="dcterms:W3CDTF">2023-07-15T08:01:33Z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0x0101000E1285B1139ADA43A5FDBD06AACC27BE</vt:lpwstr>
  </property>
  <property fmtid="{D5CDD505-2E9C-101B-9397-08002B2CF9AE}" pid="3" name="MediaServiceImageTags">
    <vt:lpwstr/>
  </property>
</Properties>
</file>